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7.xml" ContentType="application/vnd.openxmlformats-officedocument.presentationml.notesSlide+xml"/>
  <Override PartName="/ppt/ink/ink1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2.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0" r:id="rId1"/>
  </p:sldMasterIdLst>
  <p:notesMasterIdLst>
    <p:notesMasterId r:id="rId19"/>
  </p:notesMasterIdLst>
  <p:sldIdLst>
    <p:sldId id="256" r:id="rId2"/>
    <p:sldId id="278" r:id="rId3"/>
    <p:sldId id="267" r:id="rId4"/>
    <p:sldId id="268" r:id="rId5"/>
    <p:sldId id="269" r:id="rId6"/>
    <p:sldId id="270" r:id="rId7"/>
    <p:sldId id="271" r:id="rId8"/>
    <p:sldId id="272" r:id="rId9"/>
    <p:sldId id="273" r:id="rId10"/>
    <p:sldId id="274" r:id="rId11"/>
    <p:sldId id="275" r:id="rId12"/>
    <p:sldId id="276" r:id="rId13"/>
    <p:sldId id="263" r:id="rId14"/>
    <p:sldId id="266" r:id="rId15"/>
    <p:sldId id="264" r:id="rId16"/>
    <p:sldId id="265" r:id="rId17"/>
    <p:sldId id="27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0A2D26-8D19-4901-816B-6CF9153B4FB5}" v="3" dt="2019-08-27T01:37:44.9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3" d="100"/>
          <a:sy n="63" d="100"/>
        </p:scale>
        <p:origin x="804"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olka Marcy" userId="8c82ce0f-a1b4-49d0-afd1-ff7017c585f1" providerId="ADAL" clId="{A8C741D2-45DE-43C3-8606-C295A326D61E}"/>
    <pc:docChg chg="custSel modSld sldOrd">
      <pc:chgData name="Siolka Marcy" userId="8c82ce0f-a1b4-49d0-afd1-ff7017c585f1" providerId="ADAL" clId="{A8C741D2-45DE-43C3-8606-C295A326D61E}" dt="2019-08-27T01:48:49.411" v="2995" actId="20577"/>
      <pc:docMkLst>
        <pc:docMk/>
      </pc:docMkLst>
      <pc:sldChg chg="modSp modNotesTx">
        <pc:chgData name="Siolka Marcy" userId="8c82ce0f-a1b4-49d0-afd1-ff7017c585f1" providerId="ADAL" clId="{A8C741D2-45DE-43C3-8606-C295A326D61E}" dt="2019-08-27T01:40:58.465" v="2360" actId="20577"/>
        <pc:sldMkLst>
          <pc:docMk/>
          <pc:sldMk cId="3324765686" sldId="263"/>
        </pc:sldMkLst>
        <pc:spChg chg="mod">
          <ac:chgData name="Siolka Marcy" userId="8c82ce0f-a1b4-49d0-afd1-ff7017c585f1" providerId="ADAL" clId="{A8C741D2-45DE-43C3-8606-C295A326D61E}" dt="2019-08-27T01:39:33.880" v="2273" actId="27636"/>
          <ac:spMkLst>
            <pc:docMk/>
            <pc:sldMk cId="3324765686" sldId="263"/>
            <ac:spMk id="3" creationId="{933D73FB-D7C8-48F8-9291-39A6491148AC}"/>
          </ac:spMkLst>
        </pc:spChg>
      </pc:sldChg>
      <pc:sldChg chg="modNotesTx">
        <pc:chgData name="Siolka Marcy" userId="8c82ce0f-a1b4-49d0-afd1-ff7017c585f1" providerId="ADAL" clId="{A8C741D2-45DE-43C3-8606-C295A326D61E}" dt="2019-08-27T01:44:57.570" v="2758" actId="20577"/>
        <pc:sldMkLst>
          <pc:docMk/>
          <pc:sldMk cId="1802895255" sldId="264"/>
        </pc:sldMkLst>
      </pc:sldChg>
      <pc:sldChg chg="modNotesTx">
        <pc:chgData name="Siolka Marcy" userId="8c82ce0f-a1b4-49d0-afd1-ff7017c585f1" providerId="ADAL" clId="{A8C741D2-45DE-43C3-8606-C295A326D61E}" dt="2019-08-27T01:45:19.571" v="2814" actId="20577"/>
        <pc:sldMkLst>
          <pc:docMk/>
          <pc:sldMk cId="2184319532" sldId="265"/>
        </pc:sldMkLst>
      </pc:sldChg>
      <pc:sldChg chg="modNotesTx">
        <pc:chgData name="Siolka Marcy" userId="8c82ce0f-a1b4-49d0-afd1-ff7017c585f1" providerId="ADAL" clId="{A8C741D2-45DE-43C3-8606-C295A326D61E}" dt="2019-08-27T01:42:59.085" v="2550" actId="20577"/>
        <pc:sldMkLst>
          <pc:docMk/>
          <pc:sldMk cId="4145243210" sldId="266"/>
        </pc:sldMkLst>
      </pc:sldChg>
      <pc:sldChg chg="modNotes">
        <pc:chgData name="Siolka Marcy" userId="8c82ce0f-a1b4-49d0-afd1-ff7017c585f1" providerId="ADAL" clId="{A8C741D2-45DE-43C3-8606-C295A326D61E}" dt="2019-08-27T01:12:50.264" v="193" actId="20577"/>
        <pc:sldMkLst>
          <pc:docMk/>
          <pc:sldMk cId="377840744" sldId="267"/>
        </pc:sldMkLst>
      </pc:sldChg>
      <pc:sldChg chg="modNotesTx">
        <pc:chgData name="Siolka Marcy" userId="8c82ce0f-a1b4-49d0-afd1-ff7017c585f1" providerId="ADAL" clId="{A8C741D2-45DE-43C3-8606-C295A326D61E}" dt="2019-08-27T01:16:00.603" v="371" actId="313"/>
        <pc:sldMkLst>
          <pc:docMk/>
          <pc:sldMk cId="234862605" sldId="268"/>
        </pc:sldMkLst>
      </pc:sldChg>
      <pc:sldChg chg="modNotesTx">
        <pc:chgData name="Siolka Marcy" userId="8c82ce0f-a1b4-49d0-afd1-ff7017c585f1" providerId="ADAL" clId="{A8C741D2-45DE-43C3-8606-C295A326D61E}" dt="2019-08-27T01:23:18.261" v="769" actId="20577"/>
        <pc:sldMkLst>
          <pc:docMk/>
          <pc:sldMk cId="919106806" sldId="269"/>
        </pc:sldMkLst>
      </pc:sldChg>
      <pc:sldChg chg="modNotesTx">
        <pc:chgData name="Siolka Marcy" userId="8c82ce0f-a1b4-49d0-afd1-ff7017c585f1" providerId="ADAL" clId="{A8C741D2-45DE-43C3-8606-C295A326D61E}" dt="2019-08-27T01:24:00.866" v="898" actId="20577"/>
        <pc:sldMkLst>
          <pc:docMk/>
          <pc:sldMk cId="758555276" sldId="270"/>
        </pc:sldMkLst>
      </pc:sldChg>
      <pc:sldChg chg="modNotesTx">
        <pc:chgData name="Siolka Marcy" userId="8c82ce0f-a1b4-49d0-afd1-ff7017c585f1" providerId="ADAL" clId="{A8C741D2-45DE-43C3-8606-C295A326D61E}" dt="2019-08-27T01:26:24.892" v="1275" actId="313"/>
        <pc:sldMkLst>
          <pc:docMk/>
          <pc:sldMk cId="2035320272" sldId="271"/>
        </pc:sldMkLst>
      </pc:sldChg>
      <pc:sldChg chg="addSp modNotesTx">
        <pc:chgData name="Siolka Marcy" userId="8c82ce0f-a1b4-49d0-afd1-ff7017c585f1" providerId="ADAL" clId="{A8C741D2-45DE-43C3-8606-C295A326D61E}" dt="2019-08-27T01:28:02.434" v="1499" actId="20577"/>
        <pc:sldMkLst>
          <pc:docMk/>
          <pc:sldMk cId="2013350385" sldId="272"/>
        </pc:sldMkLst>
        <pc:inkChg chg="add">
          <ac:chgData name="Siolka Marcy" userId="8c82ce0f-a1b4-49d0-afd1-ff7017c585f1" providerId="ADAL" clId="{A8C741D2-45DE-43C3-8606-C295A326D61E}" dt="2019-08-27T01:27:15.008" v="1359" actId="9405"/>
          <ac:inkMkLst>
            <pc:docMk/>
            <pc:sldMk cId="2013350385" sldId="272"/>
            <ac:inkMk id="3" creationId="{5D6F5DAA-49DC-4599-9703-680C958A30E8}"/>
          </ac:inkMkLst>
        </pc:inkChg>
      </pc:sldChg>
      <pc:sldChg chg="modNotesTx">
        <pc:chgData name="Siolka Marcy" userId="8c82ce0f-a1b4-49d0-afd1-ff7017c585f1" providerId="ADAL" clId="{A8C741D2-45DE-43C3-8606-C295A326D61E}" dt="2019-08-27T01:33:20.040" v="1843" actId="20577"/>
        <pc:sldMkLst>
          <pc:docMk/>
          <pc:sldMk cId="490786221" sldId="273"/>
        </pc:sldMkLst>
      </pc:sldChg>
      <pc:sldChg chg="modNotesTx">
        <pc:chgData name="Siolka Marcy" userId="8c82ce0f-a1b4-49d0-afd1-ff7017c585f1" providerId="ADAL" clId="{A8C741D2-45DE-43C3-8606-C295A326D61E}" dt="2019-08-27T01:33:06.770" v="1823" actId="20577"/>
        <pc:sldMkLst>
          <pc:docMk/>
          <pc:sldMk cId="2885858283" sldId="274"/>
        </pc:sldMkLst>
      </pc:sldChg>
      <pc:sldChg chg="modSp modNotesTx">
        <pc:chgData name="Siolka Marcy" userId="8c82ce0f-a1b4-49d0-afd1-ff7017c585f1" providerId="ADAL" clId="{A8C741D2-45DE-43C3-8606-C295A326D61E}" dt="2019-08-27T01:35:41.560" v="2118" actId="20577"/>
        <pc:sldMkLst>
          <pc:docMk/>
          <pc:sldMk cId="107860799" sldId="275"/>
        </pc:sldMkLst>
        <pc:spChg chg="mod">
          <ac:chgData name="Siolka Marcy" userId="8c82ce0f-a1b4-49d0-afd1-ff7017c585f1" providerId="ADAL" clId="{A8C741D2-45DE-43C3-8606-C295A326D61E}" dt="2019-08-27T01:34:24.315" v="1917" actId="20577"/>
          <ac:spMkLst>
            <pc:docMk/>
            <pc:sldMk cId="107860799" sldId="275"/>
            <ac:spMk id="3" creationId="{2832EC12-F2A0-4DF3-8AE9-06F4C4EC74B2}"/>
          </ac:spMkLst>
        </pc:spChg>
        <pc:picChg chg="mod">
          <ac:chgData name="Siolka Marcy" userId="8c82ce0f-a1b4-49d0-afd1-ff7017c585f1" providerId="ADAL" clId="{A8C741D2-45DE-43C3-8606-C295A326D61E}" dt="2019-08-27T01:34:28.440" v="1918" actId="1076"/>
          <ac:picMkLst>
            <pc:docMk/>
            <pc:sldMk cId="107860799" sldId="275"/>
            <ac:picMk id="4" creationId="{BFF5D49B-2EB4-4277-877B-1A7C34337284}"/>
          </ac:picMkLst>
        </pc:picChg>
      </pc:sldChg>
      <pc:sldChg chg="ord modNotesTx">
        <pc:chgData name="Siolka Marcy" userId="8c82ce0f-a1b4-49d0-afd1-ff7017c585f1" providerId="ADAL" clId="{A8C741D2-45DE-43C3-8606-C295A326D61E}" dt="2019-08-27T01:38:28.860" v="2233" actId="20577"/>
        <pc:sldMkLst>
          <pc:docMk/>
          <pc:sldMk cId="2141681596" sldId="276"/>
        </pc:sldMkLst>
      </pc:sldChg>
      <pc:sldChg chg="modNotesTx">
        <pc:chgData name="Siolka Marcy" userId="8c82ce0f-a1b4-49d0-afd1-ff7017c585f1" providerId="ADAL" clId="{A8C741D2-45DE-43C3-8606-C295A326D61E}" dt="2019-08-27T01:13:39.505" v="209" actId="20577"/>
        <pc:sldMkLst>
          <pc:docMk/>
          <pc:sldMk cId="2831957663" sldId="278"/>
        </pc:sldMkLst>
      </pc:sldChg>
      <pc:sldChg chg="modNotesTx">
        <pc:chgData name="Siolka Marcy" userId="8c82ce0f-a1b4-49d0-afd1-ff7017c585f1" providerId="ADAL" clId="{A8C741D2-45DE-43C3-8606-C295A326D61E}" dt="2019-08-27T01:48:49.411" v="2995" actId="20577"/>
        <pc:sldMkLst>
          <pc:docMk/>
          <pc:sldMk cId="1784638361" sldId="279"/>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8-24T21:29:41.369"/>
    </inkml:context>
    <inkml:brush xml:id="br0">
      <inkml:brushProperty name="width" value="0.05" units="cm"/>
      <inkml:brushProperty name="height" value="0.05" units="cm"/>
      <inkml:brushProperty name="color" value="#FFC114"/>
      <inkml:brushProperty name="ignorePressure" value="1"/>
    </inkml:brush>
  </inkml:definitions>
  <inkml:trace contextRef="#ctx0" brushRef="#br0">3674 199,'-57'0,"-17"1,0-4,-32-6,11-2,-67 3,-98 9,102 0,-431-1,555-2,0-1,0-3,0 0,1-2,-9-4,8 2,10 5,0 1,-1 1,-9 1,9 0,-1 0,1-2,-6-2,-42-15,9 4,0 2,-8 1,-28 0,0 5,-23 3,-453 8,557-2,-1 2,1 0,0 1,-1 1,2 0,-17 7,6 0,2 2,-1 0,2 2,-2 2,14-7,0 1,0 0,1 2,-23 17,29-24,-1-1,2 1,-1 1,1-1,0 1,0 0,1 1,0-1,0 1,1 0,0 0,0 0,1 1,0-1,1 1,-1 0,2 0,-1 0,1 0,1 0,0 3,3 306,-3-306,0 0,1-1,1 1,0 0,1-1,0 0,0 1,1-1,4 6,-5-10,1-1,1 1,-1-1,1 1,0-1,0-1,0 1,1-1,0 0,0 0,1 0,-1-1,1 0,6 2,20 7,1-1,1-2,-1-2,34 4,8-4,0-3,0-4,20-4,22 1,1807 2,-1862 3,51 9,-46-4,26-2,235-5,-146-2,-165 1,1-1,0 0,-1-1,1-1,-1-1,0 0,0-2,0 0,-1-1,0 0,0-2,5-3,-18 8,0 1,0-1,0 0,0 0,0 0,-1 0,0-1,0 1,2-6,20-47,-12 24,10-19,-2 3,5-5,-19 40,-1 1,-1-1,-1 0,0 0,0-1,-2 1,0-1,0-4,0-12,-2 0,-1 0,-3-14,3 41,1 0,-1 0,0 0,-1 0,1 0,-1 1,1-1,-1 0,0 1,-1-1,1 1,-1-1,1 1,-1 0,0 0,0 1,0-1,0 0,-1 1,1 0,-1 0,0 0,-11-5,0 1,0 0,-1 1,0 1,-1 0,-25-7,19 4,-1 1,-1 2,1 0,0 2,-1 0,-9 2,10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8-24T21:33:16.350"/>
    </inkml:context>
    <inkml:brush xml:id="br0">
      <inkml:brushProperty name="width" value="0.05" units="cm"/>
      <inkml:brushProperty name="height" value="0.05" units="cm"/>
      <inkml:brushProperty name="color" value="#FFC114"/>
      <inkml:brushProperty name="ignorePressure" value="1"/>
    </inkml:brush>
  </inkml:definitions>
  <inkml:trace contextRef="#ctx0" brushRef="#br0">0 1,'0'0</inkml:trace>
  <inkml:trace contextRef="#ctx0" brushRef="#br0" timeOffset="332.299">0 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8-27T01:27:15.008"/>
    </inkml:context>
    <inkml:brush xml:id="br0">
      <inkml:brushProperty name="width" value="0.05" units="cm"/>
      <inkml:brushProperty name="height" value="0.05" units="cm"/>
      <inkml:brushProperty name="color" value="#FFC114"/>
      <inkml:brushProperty name="ignorePressure" value="1"/>
    </inkml:brush>
  </inkml:definitions>
  <inkml:trace contextRef="#ctx0" brushRef="#br0">2598 256,'-11'0,"0"-1,0-1,1 0,-1 0,0-1,-9-4,-62-29,32 13,-100-37,123 51,0 1,-1 2,0 1,-21-2,-82-7,-32-12,65 8,0 5,-99-1,-794 16,979-1,1 0,-1 1,0 0,0 1,1 0,-1 1,1 1,0 0,0 0,1 1,-1 0,1 1,1 0,-1 0,1 1,0 1,1-1,0 1,1 1,0-1,0 1,-3 7,-91 182,91-178,1 1,1 0,0 0,2 0,0 1,2 0,-1 18,0 31,4 62,1-87,0-38,1-1,0 1,0-1,1 1,0-1,0 1,1-1,0 0,0 0,1 0,0-1,1 1,3 4,-1-3,1-1,0 0,0 0,1 0,0-1,0 0,0-1,1 0,0-1,2 1,26 13,20 9,1-1,1-4,40 10,-22-19,-15-5,157 29,-132-31,-1-4,43-5,-3-1,661 4,-775-2,0 0,0 0,1-2,-2 1,1-2,0 1,-1-2,1 0,-1 0,0-1,-1-1,0 1,0-2,0 0,6-6,3-6,0 0,-2-1,0 0,-2-2,0 0,11-23,-12 19,61-116,-64 117,-2-1,0 0,-2-1,3-17,-4 16,2 0,1-4,-2 12,-2 0,0 0,-1 0,1-22,-4-40,-3 59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8-24T21:50:11.563"/>
    </inkml:context>
    <inkml:brush xml:id="br0">
      <inkml:brushProperty name="width" value="0.05" units="cm"/>
      <inkml:brushProperty name="height" value="0.05" units="cm"/>
      <inkml:brushProperty name="color" value="#FFC114"/>
      <inkml:brushProperty name="ignorePressure" value="1"/>
    </inkml:brush>
  </inkml:definitions>
  <inkml:trace contextRef="#ctx0" brushRef="#br0">452 216,'5'5,"1"0,1 0,-1-1,1 0,-1-1,1 1,0-1,0 0,1-1,-1 0,0 0,5 0,16 2,0-1,20-1,-36-2,257 2,-214-5,1-3,-1-2,43-12,-56 7,-1-2,26-13,31-13,-41 23,1 2,1 3,0 2,42-1,43 3,53 7,-148 0,-1-2,8-3,2 0,11 2,192-12,-117 7,-1 6,14 7,4-1,20-3,188 3,-301 4,1 4,-2 2,60 20,55 10,-84-23,91 30,-151-36,-1 1,-1 2,0 1,-2 2,0 1,16 13,13 15,29 31,-66-54,-1 1,-1 0,-2 2,13 20,-27-35,4 5,0 1,-2 0,0 0,2 10,32 77,29 48,-34-75,-18-31,-2 0,-3 0,-2 2,-2 0,2 20,-1 24,-4 1,-4 44,-8 454,2-549,-2-1,-3 1,-1-1,-2 0,-2-1,-1 0,-3-1,-1 0,-2-1,-18 28,-118 164,76-118,-10 13,-44 68,101-146,-1-2,-3-1,-2-2,-1-2,-3-1,-37 28,53-49,-1 2,-1-1,-1-2,-7 4,-27 8,-1-2,-1-3,-4-2,-51 13,-35 2,10-7,-1-6,-131 5,-368-25,403-9,85-2,-1-7,2-7,0-6,-94-31,-21-17,225 60,1-2,1-2,-2-4,-25-9,-23-13,60 26,0 2,-1 1,-23-5,27 9,0 0,1-2,0-1,1-1,0-2,2-1,-6-4,-28-19,35 24,0 0,-12-13,-78-68,101 83,0-2,1 0,1 0,0-1,1 0,1-1,-6-15,-19-31,17 35,-3-4,-9-21,24 41,1 1,0-1,1 0,0 0,1-1,0-5,-1-19,0 6,-1 0,-1 0,-3-5,0 8,-3-7,2-1,1 0,2 0,-1-25,-4-47,5 60,2-17,5-96,2 66,-5-5,-10-2,7 64,1-1,2-15,4-867,0 906,1 1,0 0,1 0,1 0,1 0,5-13,10-32,2-19,-5 24,3-32,-16 72,1 1,0-1,1 1,0 1,2-1,-1 1,2 0,-1 1,10-10,12-19,-18 23,0 1,2 0,0 1,1 1,-10 10,1 0,-1 0,1 1,0 0,0 1,0-1,1 1,-1 0,1 0,-1 1,1 0,0 0,6 0,15 0,0 1,10 2,-29 0,15-1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8-24T21:31:52.342"/>
    </inkml:context>
    <inkml:brush xml:id="br0">
      <inkml:brushProperty name="width" value="0.05" units="cm"/>
      <inkml:brushProperty name="height" value="0.05" units="cm"/>
      <inkml:brushProperty name="color" value="#FFC114"/>
      <inkml:brushProperty name="ignorePressure" value="1"/>
    </inkml:brush>
  </inkml:definitions>
  <inkml:trace contextRef="#ctx0" brushRef="#br0">11 0,'-5'0,"-1"0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8-24T21:31:53.505"/>
    </inkml:context>
    <inkml:brush xml:id="br0">
      <inkml:brushProperty name="width" value="0.05" units="cm"/>
      <inkml:brushProperty name="height" value="0.05" units="cm"/>
      <inkml:brushProperty name="color" value="#FFC114"/>
      <inkml:brushProperty name="ignorePressure" value="1"/>
    </inkml:brush>
  </inkml:definitions>
  <inkml:trace contextRef="#ctx0" brushRef="#br0">1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8-24T21:31:57.318"/>
    </inkml:context>
    <inkml:brush xml:id="br0">
      <inkml:brushProperty name="width" value="0.05" units="cm"/>
      <inkml:brushProperty name="height" value="0.05" units="cm"/>
      <inkml:brushProperty name="color" value="#FFC114"/>
      <inkml:brushProperty name="ignorePressure" value="1"/>
    </inkml:brush>
  </inkml:definitions>
  <inkml:trace contextRef="#ctx0" brushRef="#br0">27 0,'-5'0,"-5"0,-2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8-24T21:31:54.458"/>
    </inkml:context>
    <inkml:brush xml:id="br0">
      <inkml:brushProperty name="width" value="0.05" units="cm"/>
      <inkml:brushProperty name="height" value="0.05" units="cm"/>
      <inkml:brushProperty name="color" value="#FFC114"/>
      <inkml:brushProperty name="ignorePressure" value="1"/>
    </inkml:brush>
  </inkml:definitions>
  <inkml:trace contextRef="#ctx0" brushRef="#br0">80 0</inkml:trace>
  <inkml:trace contextRef="#ctx0" brushRef="#br0" timeOffset="328.858">80 0</inkml:trace>
  <inkml:trace contextRef="#ctx0" brushRef="#br0" timeOffset="2044.831">1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8-24T21:33:03.637"/>
    </inkml:context>
    <inkml:brush xml:id="br0">
      <inkml:brushProperty name="width" value="0.05" units="cm"/>
      <inkml:brushProperty name="height" value="0.05" units="cm"/>
      <inkml:brushProperty name="color" value="#FFC114"/>
      <inkml:brushProperty name="ignorePressure" value="1"/>
    </inkml:brush>
  </inkml:definitions>
  <inkml:trace contextRef="#ctx0" brushRef="#br0">3550 54,'0'1,"0"0,0-1,0 1,-1 0,1 0,0-1,-1 1,1 0,-1 0,1-1,-1 1,1 0,-1-1,0 1,1-1,-1 1,0-1,1 1,-1-1,0 1,0-1,1 0,-1 1,0-1,0 0,0 0,1 1,-2-1,-27 4,23-3,-107 7,0-6,-9-4,-13 0,-47 3,-189-3,306-4,0-2,-2-4,-58-9,68 14,-38-5,0 3,-23 4,-390 6,449 2,-41 7,-23 2,22-10,30 0,-38 6,86-5,-1 1,1 1,0 1,0 2,0 0,-11 7,13-3,1 1,1 1,0 2,1-1,0 2,-4 7,11-14,-68 77,46-49,-2-1,-13 8,34-31,1 0,0 0,1 1,0 1,1 0,1 1,1 0,0 0,1 1,-2 9,-6 22,2 1,2 1,0 15,7-36,1-1,1 1,2 0,1 0,3 18,-2-45,-1 0,1-1,0 1,0 0,0-1,1 1,-1 0,1-1,-1 0,1 1,0-1,0 0,0 0,0 0,0 0,1 0,-1-1,0 1,1 0,0-1,-1 0,1 0,0 0,0 0,9 3,0 0,1-1,-1-1,11 2,87 4,-1-5,81-9,-98 0,0-5,-1-3,49-17,-103 24,0 1,0 1,26 1,115 6,-62 0,2308-2,-2404 1,0-2,0-1,-1 0,1-1,0-1,0-2,-15 5,1-1,0 0,-1 0,0-1,1 0,-1 0,0 0,-1 0,1-1,0 0,-1 0,0 0,0 0,0-1,-1 0,1 0,-1 0,0 0,-1 0,1 0,-1-1,1-1,6-36,-1-1,-2 1,-1-13,-4 37,5-94,-7-57,-1 50,2 114,0 1,0-1,-1 1,0-1,0 1,0 0,-1-1,0 1,0 0,0 0,0 0,-1 0,0 1,0-1,0 1,-1 0,0 0,1 0,-1 0,-1 0,1 1,0 0,-1 0,0 0,0 0,-1 0,-7-3,-1-1,1 2,-1 0,-1 0,1 2,-1-1,1 2,-1 0,0 1,0 0,0 1,-2 1,-32 1,15-1,-1 0,1-3,0 0,-19-6,-78-23,-28-7,137 33,5-2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8-24T21:33:07.387"/>
    </inkml:context>
    <inkml:brush xml:id="br0">
      <inkml:brushProperty name="width" value="0.05" units="cm"/>
      <inkml:brushProperty name="height" value="0.05" units="cm"/>
      <inkml:brushProperty name="color" value="#FFC114"/>
      <inkml:brushProperty name="ignorePressure" value="1"/>
    </inkml:brush>
  </inkml:definitions>
  <inkml:trace contextRef="#ctx0" brushRef="#br0">12 0,'-5'0,"-1"0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8-24T21:33:08.100"/>
    </inkml:context>
    <inkml:brush xml:id="br0">
      <inkml:brushProperty name="width" value="0.05" units="cm"/>
      <inkml:brushProperty name="height" value="0.05" units="cm"/>
      <inkml:brushProperty name="color" value="#FFC114"/>
      <inkml:brushProperty name="ignorePressure" value="1"/>
    </inkml:brush>
  </inkml:definitions>
  <inkml:trace contextRef="#ctx0" brushRef="#br0">1 0,'0'0</inkml:trace>
  <inkml:trace contextRef="#ctx0" brushRef="#br0" timeOffset="332.629">1 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8-24T21:33:09.665"/>
    </inkml:context>
    <inkml:brush xml:id="br0">
      <inkml:brushProperty name="width" value="0.05" units="cm"/>
      <inkml:brushProperty name="height" value="0.05" units="cm"/>
      <inkml:brushProperty name="color" value="#FFC114"/>
      <inkml:brushProperty name="ignorePressure" value="1"/>
    </inkml:brush>
  </inkml:definitions>
  <inkml:trace contextRef="#ctx0" brushRef="#br0">1 0,'4'5,"2"5,5 2,-1-2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8AD105-43C5-4E28-8027-890F92BFAD0E}" type="datetimeFigureOut">
              <a:rPr lang="en-US" smtClean="0"/>
              <a:t>8/26/2019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813CAE-DB27-4F5F-B77B-8822A7826290}" type="slidenum">
              <a:rPr lang="en-US" smtClean="0"/>
              <a:t>‹#›</a:t>
            </a:fld>
            <a:endParaRPr lang="en-US"/>
          </a:p>
        </p:txBody>
      </p:sp>
    </p:spTree>
    <p:extLst>
      <p:ext uri="{BB962C8B-B14F-4D97-AF65-F5344CB8AC3E}">
        <p14:creationId xmlns:p14="http://schemas.microsoft.com/office/powerpoint/2010/main" val="1888549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intro video</a:t>
            </a:r>
          </a:p>
        </p:txBody>
      </p:sp>
      <p:sp>
        <p:nvSpPr>
          <p:cNvPr id="4" name="Slide Number Placeholder 3"/>
          <p:cNvSpPr>
            <a:spLocks noGrp="1"/>
          </p:cNvSpPr>
          <p:nvPr>
            <p:ph type="sldNum" sz="quarter" idx="5"/>
          </p:nvPr>
        </p:nvSpPr>
        <p:spPr/>
        <p:txBody>
          <a:bodyPr/>
          <a:lstStyle/>
          <a:p>
            <a:fld id="{CF813CAE-DB27-4F5F-B77B-8822A7826290}" type="slidenum">
              <a:rPr lang="en-US" smtClean="0"/>
              <a:t>2</a:t>
            </a:fld>
            <a:endParaRPr lang="en-US"/>
          </a:p>
        </p:txBody>
      </p:sp>
    </p:spTree>
    <p:extLst>
      <p:ext uri="{BB962C8B-B14F-4D97-AF65-F5344CB8AC3E}">
        <p14:creationId xmlns:p14="http://schemas.microsoft.com/office/powerpoint/2010/main" val="3868717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upload messages, files, links, and assignments through the conversation tab.  Just remember that students have to download the file or assignment before they can type in it.  Otherwise they will be typing over each other in a shared document.</a:t>
            </a:r>
          </a:p>
        </p:txBody>
      </p:sp>
      <p:sp>
        <p:nvSpPr>
          <p:cNvPr id="4" name="Slide Number Placeholder 3"/>
          <p:cNvSpPr>
            <a:spLocks noGrp="1"/>
          </p:cNvSpPr>
          <p:nvPr>
            <p:ph type="sldNum" sz="quarter" idx="5"/>
          </p:nvPr>
        </p:nvSpPr>
        <p:spPr/>
        <p:txBody>
          <a:bodyPr/>
          <a:lstStyle/>
          <a:p>
            <a:fld id="{CF813CAE-DB27-4F5F-B77B-8822A7826290}" type="slidenum">
              <a:rPr lang="en-US" smtClean="0"/>
              <a:t>11</a:t>
            </a:fld>
            <a:endParaRPr lang="en-US"/>
          </a:p>
        </p:txBody>
      </p:sp>
    </p:spTree>
    <p:extLst>
      <p:ext uri="{BB962C8B-B14F-4D97-AF65-F5344CB8AC3E}">
        <p14:creationId xmlns:p14="http://schemas.microsoft.com/office/powerpoint/2010/main" val="3434072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add a tab at the top of your class page for apps that you use often like </a:t>
            </a:r>
            <a:r>
              <a:rPr lang="en-US" dirty="0" err="1"/>
              <a:t>quizlet</a:t>
            </a:r>
            <a:r>
              <a:rPr lang="en-US" dirty="0"/>
              <a:t>, pear deck, or forms.</a:t>
            </a:r>
          </a:p>
        </p:txBody>
      </p:sp>
      <p:sp>
        <p:nvSpPr>
          <p:cNvPr id="4" name="Slide Number Placeholder 3"/>
          <p:cNvSpPr>
            <a:spLocks noGrp="1"/>
          </p:cNvSpPr>
          <p:nvPr>
            <p:ph type="sldNum" sz="quarter" idx="5"/>
          </p:nvPr>
        </p:nvSpPr>
        <p:spPr/>
        <p:txBody>
          <a:bodyPr/>
          <a:lstStyle/>
          <a:p>
            <a:fld id="{CF813CAE-DB27-4F5F-B77B-8822A7826290}" type="slidenum">
              <a:rPr lang="en-US" smtClean="0"/>
              <a:t>12</a:t>
            </a:fld>
            <a:endParaRPr lang="en-US"/>
          </a:p>
        </p:txBody>
      </p:sp>
    </p:spTree>
    <p:extLst>
      <p:ext uri="{BB962C8B-B14F-4D97-AF65-F5344CB8AC3E}">
        <p14:creationId xmlns:p14="http://schemas.microsoft.com/office/powerpoint/2010/main" val="1833755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wanted to add Forms, click the “+” and choose the Forms app.</a:t>
            </a:r>
          </a:p>
        </p:txBody>
      </p:sp>
      <p:sp>
        <p:nvSpPr>
          <p:cNvPr id="4" name="Slide Number Placeholder 3"/>
          <p:cNvSpPr>
            <a:spLocks noGrp="1"/>
          </p:cNvSpPr>
          <p:nvPr>
            <p:ph type="sldNum" sz="quarter" idx="5"/>
          </p:nvPr>
        </p:nvSpPr>
        <p:spPr/>
        <p:txBody>
          <a:bodyPr/>
          <a:lstStyle/>
          <a:p>
            <a:fld id="{CF813CAE-DB27-4F5F-B77B-8822A7826290}" type="slidenum">
              <a:rPr lang="en-US" smtClean="0"/>
              <a:t>13</a:t>
            </a:fld>
            <a:endParaRPr lang="en-US"/>
          </a:p>
        </p:txBody>
      </p:sp>
    </p:spTree>
    <p:extLst>
      <p:ext uri="{BB962C8B-B14F-4D97-AF65-F5344CB8AC3E}">
        <p14:creationId xmlns:p14="http://schemas.microsoft.com/office/powerpoint/2010/main" val="436536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use forms to gather information from your students, make quizzes, surveys and polls.</a:t>
            </a:r>
          </a:p>
        </p:txBody>
      </p:sp>
      <p:sp>
        <p:nvSpPr>
          <p:cNvPr id="4" name="Slide Number Placeholder 3"/>
          <p:cNvSpPr>
            <a:spLocks noGrp="1"/>
          </p:cNvSpPr>
          <p:nvPr>
            <p:ph type="sldNum" sz="quarter" idx="5"/>
          </p:nvPr>
        </p:nvSpPr>
        <p:spPr/>
        <p:txBody>
          <a:bodyPr/>
          <a:lstStyle/>
          <a:p>
            <a:fld id="{CF813CAE-DB27-4F5F-B77B-8822A7826290}" type="slidenum">
              <a:rPr lang="en-US" smtClean="0"/>
              <a:t>14</a:t>
            </a:fld>
            <a:endParaRPr lang="en-US"/>
          </a:p>
        </p:txBody>
      </p:sp>
    </p:spTree>
    <p:extLst>
      <p:ext uri="{BB962C8B-B14F-4D97-AF65-F5344CB8AC3E}">
        <p14:creationId xmlns:p14="http://schemas.microsoft.com/office/powerpoint/2010/main" val="4238532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Teams has recently rolled out a progress report to send to parents.  We need to find out a little more to set this up and explore if this is something our teachers would be interested in trying.</a:t>
            </a:r>
          </a:p>
        </p:txBody>
      </p:sp>
      <p:sp>
        <p:nvSpPr>
          <p:cNvPr id="4" name="Slide Number Placeholder 3"/>
          <p:cNvSpPr>
            <a:spLocks noGrp="1"/>
          </p:cNvSpPr>
          <p:nvPr>
            <p:ph type="sldNum" sz="quarter" idx="5"/>
          </p:nvPr>
        </p:nvSpPr>
        <p:spPr/>
        <p:txBody>
          <a:bodyPr/>
          <a:lstStyle/>
          <a:p>
            <a:fld id="{CF813CAE-DB27-4F5F-B77B-8822A7826290}" type="slidenum">
              <a:rPr lang="en-US" smtClean="0"/>
              <a:t>15</a:t>
            </a:fld>
            <a:endParaRPr lang="en-US"/>
          </a:p>
        </p:txBody>
      </p:sp>
    </p:spTree>
    <p:extLst>
      <p:ext uri="{BB962C8B-B14F-4D97-AF65-F5344CB8AC3E}">
        <p14:creationId xmlns:p14="http://schemas.microsoft.com/office/powerpoint/2010/main" val="3642549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an email digest progress report.</a:t>
            </a:r>
          </a:p>
        </p:txBody>
      </p:sp>
      <p:sp>
        <p:nvSpPr>
          <p:cNvPr id="4" name="Slide Number Placeholder 3"/>
          <p:cNvSpPr>
            <a:spLocks noGrp="1"/>
          </p:cNvSpPr>
          <p:nvPr>
            <p:ph type="sldNum" sz="quarter" idx="5"/>
          </p:nvPr>
        </p:nvSpPr>
        <p:spPr/>
        <p:txBody>
          <a:bodyPr/>
          <a:lstStyle/>
          <a:p>
            <a:fld id="{CF813CAE-DB27-4F5F-B77B-8822A7826290}" type="slidenum">
              <a:rPr lang="en-US" smtClean="0"/>
              <a:t>16</a:t>
            </a:fld>
            <a:endParaRPr lang="en-US"/>
          </a:p>
        </p:txBody>
      </p:sp>
    </p:spTree>
    <p:extLst>
      <p:ext uri="{BB962C8B-B14F-4D97-AF65-F5344CB8AC3E}">
        <p14:creationId xmlns:p14="http://schemas.microsoft.com/office/powerpoint/2010/main" val="470026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gradebook will also be coming in </a:t>
            </a:r>
            <a:r>
              <a:rPr lang="en-US"/>
              <a:t>the next year.  </a:t>
            </a:r>
            <a:r>
              <a:rPr lang="en-US" dirty="0"/>
              <a:t>You will be able to grade your assignments right in Teams and the scores will Sync to Skyward.</a:t>
            </a:r>
          </a:p>
        </p:txBody>
      </p:sp>
      <p:sp>
        <p:nvSpPr>
          <p:cNvPr id="4" name="Slide Number Placeholder 3"/>
          <p:cNvSpPr>
            <a:spLocks noGrp="1"/>
          </p:cNvSpPr>
          <p:nvPr>
            <p:ph type="sldNum" sz="quarter" idx="5"/>
          </p:nvPr>
        </p:nvSpPr>
        <p:spPr/>
        <p:txBody>
          <a:bodyPr/>
          <a:lstStyle/>
          <a:p>
            <a:fld id="{CF813CAE-DB27-4F5F-B77B-8822A7826290}" type="slidenum">
              <a:rPr lang="en-US" smtClean="0"/>
              <a:t>17</a:t>
            </a:fld>
            <a:endParaRPr lang="en-US"/>
          </a:p>
        </p:txBody>
      </p:sp>
    </p:spTree>
    <p:extLst>
      <p:ext uri="{BB962C8B-B14F-4D97-AF65-F5344CB8AC3E}">
        <p14:creationId xmlns:p14="http://schemas.microsoft.com/office/powerpoint/2010/main" val="2459959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When you open Teams this year, you will see a new look.  Your classes are set up as tiles in a grid.  You can drag the tiles around to put your current classes at the top.</a:t>
            </a:r>
          </a:p>
        </p:txBody>
      </p:sp>
      <p:sp>
        <p:nvSpPr>
          <p:cNvPr id="4" name="Slide Number Placeholder 3"/>
          <p:cNvSpPr>
            <a:spLocks noGrp="1"/>
          </p:cNvSpPr>
          <p:nvPr>
            <p:ph type="sldNum" sz="quarter" idx="5"/>
          </p:nvPr>
        </p:nvSpPr>
        <p:spPr/>
        <p:txBody>
          <a:bodyPr/>
          <a:lstStyle/>
          <a:p>
            <a:fld id="{CF813CAE-DB27-4F5F-B77B-8822A7826290}" type="slidenum">
              <a:rPr lang="en-US" smtClean="0"/>
              <a:t>3</a:t>
            </a:fld>
            <a:endParaRPr lang="en-US"/>
          </a:p>
        </p:txBody>
      </p:sp>
    </p:spTree>
    <p:extLst>
      <p:ext uri="{BB962C8B-B14F-4D97-AF65-F5344CB8AC3E}">
        <p14:creationId xmlns:p14="http://schemas.microsoft.com/office/powerpoint/2010/main" val="614153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want to revert to the old style, just click the three dots at the top of the page.  You will get an option to “Switch View” and then select “List.”</a:t>
            </a:r>
          </a:p>
        </p:txBody>
      </p:sp>
      <p:sp>
        <p:nvSpPr>
          <p:cNvPr id="4" name="Slide Number Placeholder 3"/>
          <p:cNvSpPr>
            <a:spLocks noGrp="1"/>
          </p:cNvSpPr>
          <p:nvPr>
            <p:ph type="sldNum" sz="quarter" idx="5"/>
          </p:nvPr>
        </p:nvSpPr>
        <p:spPr/>
        <p:txBody>
          <a:bodyPr/>
          <a:lstStyle/>
          <a:p>
            <a:fld id="{CF813CAE-DB27-4F5F-B77B-8822A7826290}" type="slidenum">
              <a:rPr lang="en-US" smtClean="0"/>
              <a:t>4</a:t>
            </a:fld>
            <a:endParaRPr lang="en-US"/>
          </a:p>
        </p:txBody>
      </p:sp>
    </p:spTree>
    <p:extLst>
      <p:ext uri="{BB962C8B-B14F-4D97-AF65-F5344CB8AC3E}">
        <p14:creationId xmlns:p14="http://schemas.microsoft.com/office/powerpoint/2010/main" val="1033631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teach multiple classes with the same name, you can change the name of your class.  Click on the class you want to change.  Look for the three dots and click on them.  From the menu, choose “Edit team.”  Next slide</a:t>
            </a:r>
          </a:p>
        </p:txBody>
      </p:sp>
      <p:sp>
        <p:nvSpPr>
          <p:cNvPr id="4" name="Slide Number Placeholder 3"/>
          <p:cNvSpPr>
            <a:spLocks noGrp="1"/>
          </p:cNvSpPr>
          <p:nvPr>
            <p:ph type="sldNum" sz="quarter" idx="5"/>
          </p:nvPr>
        </p:nvSpPr>
        <p:spPr/>
        <p:txBody>
          <a:bodyPr/>
          <a:lstStyle/>
          <a:p>
            <a:fld id="{CF813CAE-DB27-4F5F-B77B-8822A7826290}" type="slidenum">
              <a:rPr lang="en-US" smtClean="0"/>
              <a:t>5</a:t>
            </a:fld>
            <a:endParaRPr lang="en-US"/>
          </a:p>
        </p:txBody>
      </p:sp>
    </p:spTree>
    <p:extLst>
      <p:ext uri="{BB962C8B-B14F-4D97-AF65-F5344CB8AC3E}">
        <p14:creationId xmlns:p14="http://schemas.microsoft.com/office/powerpoint/2010/main" val="597739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you can change the name or add the term and hour to help you differentiate your classes.  You can also choose a different icon for those visual learners. (although I couldn’t get this to work this year so I will have to check with Dave if others can’t get it to work.)</a:t>
            </a:r>
          </a:p>
        </p:txBody>
      </p:sp>
      <p:sp>
        <p:nvSpPr>
          <p:cNvPr id="4" name="Slide Number Placeholder 3"/>
          <p:cNvSpPr>
            <a:spLocks noGrp="1"/>
          </p:cNvSpPr>
          <p:nvPr>
            <p:ph type="sldNum" sz="quarter" idx="5"/>
          </p:nvPr>
        </p:nvSpPr>
        <p:spPr/>
        <p:txBody>
          <a:bodyPr/>
          <a:lstStyle/>
          <a:p>
            <a:fld id="{CF813CAE-DB27-4F5F-B77B-8822A7826290}" type="slidenum">
              <a:rPr lang="en-US" smtClean="0"/>
              <a:t>6</a:t>
            </a:fld>
            <a:endParaRPr lang="en-US"/>
          </a:p>
        </p:txBody>
      </p:sp>
    </p:spTree>
    <p:extLst>
      <p:ext uri="{BB962C8B-B14F-4D97-AF65-F5344CB8AC3E}">
        <p14:creationId xmlns:p14="http://schemas.microsoft.com/office/powerpoint/2010/main" val="406653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new students, co-teachers or special ed teachers have to be added by hand.  If Dave were to run an update for new students, he would wipe everyone’s assignments or conversations that they have already put in.  When you have clicked on the class, look for those three magic dots again.  Choose “add member.”</a:t>
            </a:r>
          </a:p>
        </p:txBody>
      </p:sp>
      <p:sp>
        <p:nvSpPr>
          <p:cNvPr id="4" name="Slide Number Placeholder 3"/>
          <p:cNvSpPr>
            <a:spLocks noGrp="1"/>
          </p:cNvSpPr>
          <p:nvPr>
            <p:ph type="sldNum" sz="quarter" idx="5"/>
          </p:nvPr>
        </p:nvSpPr>
        <p:spPr/>
        <p:txBody>
          <a:bodyPr/>
          <a:lstStyle/>
          <a:p>
            <a:fld id="{CF813CAE-DB27-4F5F-B77B-8822A7826290}" type="slidenum">
              <a:rPr lang="en-US" smtClean="0"/>
              <a:t>7</a:t>
            </a:fld>
            <a:endParaRPr lang="en-US"/>
          </a:p>
        </p:txBody>
      </p:sp>
    </p:spTree>
    <p:extLst>
      <p:ext uri="{BB962C8B-B14F-4D97-AF65-F5344CB8AC3E}">
        <p14:creationId xmlns:p14="http://schemas.microsoft.com/office/powerpoint/2010/main" val="3429310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the student or teacher tab.  Type in the name of the new student or teacher and if he or she has a school email, the name should pop up.  Select “add” and the person is now a part of your class.</a:t>
            </a:r>
          </a:p>
        </p:txBody>
      </p:sp>
      <p:sp>
        <p:nvSpPr>
          <p:cNvPr id="4" name="Slide Number Placeholder 3"/>
          <p:cNvSpPr>
            <a:spLocks noGrp="1"/>
          </p:cNvSpPr>
          <p:nvPr>
            <p:ph type="sldNum" sz="quarter" idx="5"/>
          </p:nvPr>
        </p:nvSpPr>
        <p:spPr/>
        <p:txBody>
          <a:bodyPr/>
          <a:lstStyle/>
          <a:p>
            <a:fld id="{CF813CAE-DB27-4F5F-B77B-8822A7826290}" type="slidenum">
              <a:rPr lang="en-US" smtClean="0"/>
              <a:t>8</a:t>
            </a:fld>
            <a:endParaRPr lang="en-US"/>
          </a:p>
        </p:txBody>
      </p:sp>
    </p:spTree>
    <p:extLst>
      <p:ext uri="{BB962C8B-B14F-4D97-AF65-F5344CB8AC3E}">
        <p14:creationId xmlns:p14="http://schemas.microsoft.com/office/powerpoint/2010/main" val="1816377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want to put in an assignment, simply click the “create” button.  You can add an assignment or a quiz from your One Drive.</a:t>
            </a:r>
          </a:p>
        </p:txBody>
      </p:sp>
      <p:sp>
        <p:nvSpPr>
          <p:cNvPr id="4" name="Slide Number Placeholder 3"/>
          <p:cNvSpPr>
            <a:spLocks noGrp="1"/>
          </p:cNvSpPr>
          <p:nvPr>
            <p:ph type="sldNum" sz="quarter" idx="5"/>
          </p:nvPr>
        </p:nvSpPr>
        <p:spPr/>
        <p:txBody>
          <a:bodyPr/>
          <a:lstStyle/>
          <a:p>
            <a:fld id="{CF813CAE-DB27-4F5F-B77B-8822A7826290}" type="slidenum">
              <a:rPr lang="en-US" smtClean="0"/>
              <a:t>9</a:t>
            </a:fld>
            <a:endParaRPr lang="en-US"/>
          </a:p>
        </p:txBody>
      </p:sp>
    </p:spTree>
    <p:extLst>
      <p:ext uri="{BB962C8B-B14F-4D97-AF65-F5344CB8AC3E}">
        <p14:creationId xmlns:p14="http://schemas.microsoft.com/office/powerpoint/2010/main" val="953527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 can also reuse an assignment from an archived class, which means classes from previous years.  You choose “create”  and “from existing.”  It will then show all of your archived classes.</a:t>
            </a:r>
          </a:p>
        </p:txBody>
      </p:sp>
      <p:sp>
        <p:nvSpPr>
          <p:cNvPr id="4" name="Slide Number Placeholder 3"/>
          <p:cNvSpPr>
            <a:spLocks noGrp="1"/>
          </p:cNvSpPr>
          <p:nvPr>
            <p:ph type="sldNum" sz="quarter" idx="5"/>
          </p:nvPr>
        </p:nvSpPr>
        <p:spPr/>
        <p:txBody>
          <a:bodyPr/>
          <a:lstStyle/>
          <a:p>
            <a:fld id="{CF813CAE-DB27-4F5F-B77B-8822A7826290}" type="slidenum">
              <a:rPr lang="en-US" smtClean="0"/>
              <a:t>10</a:t>
            </a:fld>
            <a:endParaRPr lang="en-US"/>
          </a:p>
        </p:txBody>
      </p:sp>
    </p:spTree>
    <p:extLst>
      <p:ext uri="{BB962C8B-B14F-4D97-AF65-F5344CB8AC3E}">
        <p14:creationId xmlns:p14="http://schemas.microsoft.com/office/powerpoint/2010/main" val="3722229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78A697-9D75-4DE8-8C28-1296A6CF43C1}" type="datetimeFigureOut">
              <a:rPr lang="en-US" smtClean="0"/>
              <a:t>8/26/2019</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95548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172865-FBF0-458A-BAFF-4F75173770F5}" type="datetimeFigureOut">
              <a:rPr lang="en-US" smtClean="0"/>
              <a:t>8/26/2019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9894088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172865-FBF0-458A-BAFF-4F75173770F5}" type="datetimeFigureOut">
              <a:rPr lang="en-US" smtClean="0"/>
              <a:t>8/26/2019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4458777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DBD967-1B7E-40AA-AAF7-BA98E0E039F7}" type="datetimeFigureOut">
              <a:rPr lang="en-US" dirty="0"/>
              <a:t>8/26/2019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42119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172865-FBF0-458A-BAFF-4F75173770F5}" type="datetimeFigureOut">
              <a:rPr lang="en-US" smtClean="0"/>
              <a:t>8/26/2019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7390716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D1490F-3E6A-4544-9694-22B6007FE3C6}" type="datetimeFigureOut">
              <a:rPr lang="en-US" smtClean="0"/>
              <a:t>8/26/2019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2620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0172865-FBF0-458A-BAFF-4F75173770F5}" type="datetimeFigureOut">
              <a:rPr lang="en-US" smtClean="0"/>
              <a:t>8/26/2019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0101567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0172865-FBF0-458A-BAFF-4F75173770F5}" type="datetimeFigureOut">
              <a:rPr lang="en-US" smtClean="0"/>
              <a:t>8/26/2019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2220305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ECFF863F-52DC-41B2-9D00-5A4E5632AC32}" type="datetimeFigureOut">
              <a:rPr lang="en-US" smtClean="0"/>
              <a:t>8/26/2019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93520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3B55614-3909-43DC-A067-7F9842F8B81D}" type="datetimeFigureOut">
              <a:rPr lang="en-US" smtClean="0"/>
              <a:t>8/26/2019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51104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0172865-FBF0-458A-BAFF-4F75173770F5}" type="datetimeFigureOut">
              <a:rPr lang="en-US" smtClean="0"/>
              <a:t>8/26/2019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5814695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0E240176-F1D3-49EC-82F4-0915A3AC4184}" type="datetimeFigureOut">
              <a:rPr lang="en-US" smtClean="0"/>
              <a:t>8/26/2019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6312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0172865-FBF0-458A-BAFF-4F75173770F5}" type="datetimeFigureOut">
              <a:rPr lang="en-US" smtClean="0"/>
              <a:t>8/26/2019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46121128"/>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kryfblok.blogspot.com/2010_10_01_archive.html"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0.png"/><Relationship Id="rId5" Type="http://schemas.openxmlformats.org/officeDocument/2006/relationships/customXml" Target="../ink/ink1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28vnu0LbYR4?feature=oembed"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customXml" Target="../ink/ink5.xml"/><Relationship Id="rId5" Type="http://schemas.openxmlformats.org/officeDocument/2006/relationships/image" Target="../media/image7.png"/><Relationship Id="rId10" Type="http://schemas.openxmlformats.org/officeDocument/2006/relationships/image" Target="../media/image9.png"/><Relationship Id="rId4" Type="http://schemas.openxmlformats.org/officeDocument/2006/relationships/customXml" Target="../ink/ink1.xml"/><Relationship Id="rId9" Type="http://schemas.openxmlformats.org/officeDocument/2006/relationships/customXml" Target="../ink/ink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customXml" Target="../ink/ink8.xml"/><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customXml" Target="../ink/ink10.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ustomXml" Target="../ink/ink7.xml"/><Relationship Id="rId11"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customXml" Target="../ink/ink9.xml"/><Relationship Id="rId4" Type="http://schemas.openxmlformats.org/officeDocument/2006/relationships/customXml" Target="../ink/ink6.xml"/><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customXml" Target="../ink/ink1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E58EE06-9B03-4D70-A63C-13660A9C8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20A257B-6D54-40C8-8E37-BA113BEB8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EF92EDE9-7E29-473D-8499-DB2B58541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381"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BF629A6-EB8F-4AEE-B278-D808E70FD384}"/>
              </a:ext>
            </a:extLst>
          </p:cNvPr>
          <p:cNvSpPr>
            <a:spLocks noGrp="1"/>
          </p:cNvSpPr>
          <p:nvPr>
            <p:ph type="ctrTitle"/>
          </p:nvPr>
        </p:nvSpPr>
        <p:spPr>
          <a:xfrm>
            <a:off x="4683760" y="1026161"/>
            <a:ext cx="6872575" cy="4816368"/>
          </a:xfrm>
        </p:spPr>
        <p:txBody>
          <a:bodyPr anchor="ctr">
            <a:normAutofit/>
          </a:bodyPr>
          <a:lstStyle/>
          <a:p>
            <a:r>
              <a:rPr lang="en-US" sz="7200" dirty="0"/>
              <a:t>2019 Review and Updates to</a:t>
            </a:r>
            <a:br>
              <a:rPr lang="en-US" sz="7200" dirty="0"/>
            </a:br>
            <a:r>
              <a:rPr lang="en-US" sz="7200" dirty="0"/>
              <a:t>Microsoft Teams</a:t>
            </a:r>
          </a:p>
        </p:txBody>
      </p:sp>
      <p:pic>
        <p:nvPicPr>
          <p:cNvPr id="9" name="Picture 8" descr="A close up of a logo&#10;&#10;Description automatically generated">
            <a:extLst>
              <a:ext uri="{FF2B5EF4-FFF2-40B4-BE49-F238E27FC236}">
                <a16:creationId xmlns:a16="http://schemas.microsoft.com/office/drawing/2014/main" id="{7E4E7756-E638-429A-9D66-DE0B0B27FEF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47948" y="2101995"/>
            <a:ext cx="3943350" cy="3552825"/>
          </a:xfrm>
          <a:prstGeom prst="rect">
            <a:avLst/>
          </a:prstGeom>
        </p:spPr>
      </p:pic>
      <p:sp>
        <p:nvSpPr>
          <p:cNvPr id="10" name="TextBox 9">
            <a:extLst>
              <a:ext uri="{FF2B5EF4-FFF2-40B4-BE49-F238E27FC236}">
                <a16:creationId xmlns:a16="http://schemas.microsoft.com/office/drawing/2014/main" id="{033CFECD-CBB0-4F05-B0F5-2D538633E179}"/>
              </a:ext>
            </a:extLst>
          </p:cNvPr>
          <p:cNvSpPr txBox="1"/>
          <p:nvPr/>
        </p:nvSpPr>
        <p:spPr>
          <a:xfrm>
            <a:off x="222885" y="5116340"/>
            <a:ext cx="3943350" cy="230832"/>
          </a:xfrm>
          <a:prstGeom prst="rect">
            <a:avLst/>
          </a:prstGeom>
          <a:noFill/>
        </p:spPr>
        <p:txBody>
          <a:bodyPr wrap="square" rtlCol="0">
            <a:spAutoFit/>
          </a:bodyPr>
          <a:lstStyle/>
          <a:p>
            <a:r>
              <a:rPr lang="en-US" sz="900">
                <a:hlinkClick r:id="rId3" tooltip="http://skryfblok.blogspot.com/2010_10_01_archive.html"/>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30193756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DF4DB-ACD6-411E-9D9A-9B53AD063732}"/>
              </a:ext>
            </a:extLst>
          </p:cNvPr>
          <p:cNvSpPr>
            <a:spLocks noGrp="1"/>
          </p:cNvSpPr>
          <p:nvPr>
            <p:ph type="title"/>
          </p:nvPr>
        </p:nvSpPr>
        <p:spPr/>
        <p:txBody>
          <a:bodyPr/>
          <a:lstStyle/>
          <a:p>
            <a:r>
              <a:rPr lang="en-US" dirty="0"/>
              <a:t>Reuse assignments from an archived class</a:t>
            </a:r>
          </a:p>
        </p:txBody>
      </p:sp>
      <p:pic>
        <p:nvPicPr>
          <p:cNvPr id="4" name="Content Placeholder 3">
            <a:extLst>
              <a:ext uri="{FF2B5EF4-FFF2-40B4-BE49-F238E27FC236}">
                <a16:creationId xmlns:a16="http://schemas.microsoft.com/office/drawing/2014/main" id="{69B11DBB-1F40-4676-8751-C5140BE9BF52}"/>
              </a:ext>
            </a:extLst>
          </p:cNvPr>
          <p:cNvPicPr>
            <a:picLocks noGrp="1" noChangeAspect="1"/>
          </p:cNvPicPr>
          <p:nvPr>
            <p:ph idx="1"/>
          </p:nvPr>
        </p:nvPicPr>
        <p:blipFill>
          <a:blip r:embed="rId3"/>
          <a:stretch>
            <a:fillRect/>
          </a:stretch>
        </p:blipFill>
        <p:spPr>
          <a:xfrm>
            <a:off x="6096000" y="1391920"/>
            <a:ext cx="5554476" cy="5121275"/>
          </a:xfrm>
          <a:prstGeom prst="rect">
            <a:avLst/>
          </a:prstGeom>
        </p:spPr>
      </p:pic>
      <p:pic>
        <p:nvPicPr>
          <p:cNvPr id="5" name="Picture 4">
            <a:extLst>
              <a:ext uri="{FF2B5EF4-FFF2-40B4-BE49-F238E27FC236}">
                <a16:creationId xmlns:a16="http://schemas.microsoft.com/office/drawing/2014/main" id="{279EEC84-4A26-4FC9-A553-47CC912D30F5}"/>
              </a:ext>
            </a:extLst>
          </p:cNvPr>
          <p:cNvPicPr>
            <a:picLocks noChangeAspect="1"/>
          </p:cNvPicPr>
          <p:nvPr/>
        </p:nvPicPr>
        <p:blipFill>
          <a:blip r:embed="rId4"/>
          <a:stretch>
            <a:fillRect/>
          </a:stretch>
        </p:blipFill>
        <p:spPr>
          <a:xfrm>
            <a:off x="3467100" y="856933"/>
            <a:ext cx="2716292" cy="2252028"/>
          </a:xfrm>
          <a:prstGeom prst="rect">
            <a:avLst/>
          </a:prstGeom>
        </p:spPr>
      </p:pic>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A8A06D18-A1C8-44F1-8FC7-00B8AC51B397}"/>
                  </a:ext>
                </a:extLst>
              </p14:cNvPr>
              <p14:cNvContentPartPr/>
              <p14:nvPr/>
            </p14:nvContentPartPr>
            <p14:xfrm>
              <a:off x="3494955" y="1969740"/>
              <a:ext cx="1982880" cy="1498680"/>
            </p14:xfrm>
          </p:contentPart>
        </mc:Choice>
        <mc:Fallback xmlns="">
          <p:pic>
            <p:nvPicPr>
              <p:cNvPr id="7" name="Ink 6">
                <a:extLst>
                  <a:ext uri="{FF2B5EF4-FFF2-40B4-BE49-F238E27FC236}">
                    <a16:creationId xmlns:a16="http://schemas.microsoft.com/office/drawing/2014/main" id="{A8A06D18-A1C8-44F1-8FC7-00B8AC51B397}"/>
                  </a:ext>
                </a:extLst>
              </p:cNvPr>
              <p:cNvPicPr/>
              <p:nvPr/>
            </p:nvPicPr>
            <p:blipFill>
              <a:blip r:embed="rId6"/>
              <a:stretch>
                <a:fillRect/>
              </a:stretch>
            </p:blipFill>
            <p:spPr>
              <a:xfrm>
                <a:off x="3486315" y="1960740"/>
                <a:ext cx="2000520" cy="1516320"/>
              </a:xfrm>
              <a:prstGeom prst="rect">
                <a:avLst/>
              </a:prstGeom>
            </p:spPr>
          </p:pic>
        </mc:Fallback>
      </mc:AlternateContent>
    </p:spTree>
    <p:extLst>
      <p:ext uri="{BB962C8B-B14F-4D97-AF65-F5344CB8AC3E}">
        <p14:creationId xmlns:p14="http://schemas.microsoft.com/office/powerpoint/2010/main" val="2885858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41E65-F15D-481D-B8DF-8BAC3304D211}"/>
              </a:ext>
            </a:extLst>
          </p:cNvPr>
          <p:cNvSpPr>
            <a:spLocks noGrp="1"/>
          </p:cNvSpPr>
          <p:nvPr>
            <p:ph type="title"/>
          </p:nvPr>
        </p:nvSpPr>
        <p:spPr/>
        <p:txBody>
          <a:bodyPr/>
          <a:lstStyle/>
          <a:p>
            <a:r>
              <a:rPr lang="en-US" dirty="0"/>
              <a:t>Send Message, Files, and Links to Your Class</a:t>
            </a:r>
          </a:p>
        </p:txBody>
      </p:sp>
      <p:sp>
        <p:nvSpPr>
          <p:cNvPr id="3" name="Content Placeholder 2">
            <a:extLst>
              <a:ext uri="{FF2B5EF4-FFF2-40B4-BE49-F238E27FC236}">
                <a16:creationId xmlns:a16="http://schemas.microsoft.com/office/drawing/2014/main" id="{2832EC12-F2A0-4DF3-8AE9-06F4C4EC74B2}"/>
              </a:ext>
            </a:extLst>
          </p:cNvPr>
          <p:cNvSpPr>
            <a:spLocks noGrp="1"/>
          </p:cNvSpPr>
          <p:nvPr>
            <p:ph idx="1"/>
          </p:nvPr>
        </p:nvSpPr>
        <p:spPr>
          <a:xfrm>
            <a:off x="3812118" y="492633"/>
            <a:ext cx="7315200" cy="898017"/>
          </a:xfrm>
        </p:spPr>
        <p:txBody>
          <a:bodyPr/>
          <a:lstStyle/>
          <a:p>
            <a:r>
              <a:rPr lang="en-US" dirty="0"/>
              <a:t>Send messages, files, assignments, and links through the conversation tab</a:t>
            </a:r>
          </a:p>
        </p:txBody>
      </p:sp>
      <p:pic>
        <p:nvPicPr>
          <p:cNvPr id="4" name="Picture 3">
            <a:extLst>
              <a:ext uri="{FF2B5EF4-FFF2-40B4-BE49-F238E27FC236}">
                <a16:creationId xmlns:a16="http://schemas.microsoft.com/office/drawing/2014/main" id="{BFF5D49B-2EB4-4277-877B-1A7C34337284}"/>
              </a:ext>
            </a:extLst>
          </p:cNvPr>
          <p:cNvPicPr>
            <a:picLocks noChangeAspect="1"/>
          </p:cNvPicPr>
          <p:nvPr/>
        </p:nvPicPr>
        <p:blipFill>
          <a:blip r:embed="rId3"/>
          <a:stretch>
            <a:fillRect/>
          </a:stretch>
        </p:blipFill>
        <p:spPr>
          <a:xfrm>
            <a:off x="3626451" y="1543051"/>
            <a:ext cx="7939121" cy="5314949"/>
          </a:xfrm>
          <a:prstGeom prst="rect">
            <a:avLst/>
          </a:prstGeom>
        </p:spPr>
      </p:pic>
    </p:spTree>
    <p:extLst>
      <p:ext uri="{BB962C8B-B14F-4D97-AF65-F5344CB8AC3E}">
        <p14:creationId xmlns:p14="http://schemas.microsoft.com/office/powerpoint/2010/main" val="107860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0B292-DC8A-492A-AA8D-C9BBBEA070F5}"/>
              </a:ext>
            </a:extLst>
          </p:cNvPr>
          <p:cNvSpPr>
            <a:spLocks noGrp="1"/>
          </p:cNvSpPr>
          <p:nvPr>
            <p:ph type="title"/>
          </p:nvPr>
        </p:nvSpPr>
        <p:spPr/>
        <p:txBody>
          <a:bodyPr/>
          <a:lstStyle/>
          <a:p>
            <a:r>
              <a:rPr lang="en-US" dirty="0"/>
              <a:t>Add Favorite Apps and Files as a Tab</a:t>
            </a:r>
          </a:p>
        </p:txBody>
      </p:sp>
      <p:pic>
        <p:nvPicPr>
          <p:cNvPr id="4" name="Content Placeholder 3">
            <a:extLst>
              <a:ext uri="{FF2B5EF4-FFF2-40B4-BE49-F238E27FC236}">
                <a16:creationId xmlns:a16="http://schemas.microsoft.com/office/drawing/2014/main" id="{448B4948-353B-4A49-8986-36916B9E2C1E}"/>
              </a:ext>
            </a:extLst>
          </p:cNvPr>
          <p:cNvPicPr>
            <a:picLocks noGrp="1" noChangeAspect="1"/>
          </p:cNvPicPr>
          <p:nvPr>
            <p:ph sz="quarter" idx="13"/>
          </p:nvPr>
        </p:nvPicPr>
        <p:blipFill>
          <a:blip r:embed="rId3"/>
          <a:stretch>
            <a:fillRect/>
          </a:stretch>
        </p:blipFill>
        <p:spPr>
          <a:xfrm>
            <a:off x="3576248" y="628650"/>
            <a:ext cx="7376232" cy="5980062"/>
          </a:xfrm>
          <a:prstGeom prst="rect">
            <a:avLst/>
          </a:prstGeom>
        </p:spPr>
      </p:pic>
    </p:spTree>
    <p:extLst>
      <p:ext uri="{BB962C8B-B14F-4D97-AF65-F5344CB8AC3E}">
        <p14:creationId xmlns:p14="http://schemas.microsoft.com/office/powerpoint/2010/main" val="2141681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5357D-2BFC-4EC0-884F-81F558A28CFD}"/>
              </a:ext>
            </a:extLst>
          </p:cNvPr>
          <p:cNvSpPr>
            <a:spLocks noGrp="1"/>
          </p:cNvSpPr>
          <p:nvPr>
            <p:ph type="title"/>
          </p:nvPr>
        </p:nvSpPr>
        <p:spPr>
          <a:xfrm>
            <a:off x="252919" y="1123838"/>
            <a:ext cx="1880681" cy="1245290"/>
          </a:xfrm>
        </p:spPr>
        <p:txBody>
          <a:bodyPr>
            <a:normAutofit/>
          </a:bodyPr>
          <a:lstStyle/>
          <a:p>
            <a:r>
              <a:rPr lang="en-US" sz="4400" dirty="0"/>
              <a:t>Forms</a:t>
            </a:r>
          </a:p>
        </p:txBody>
      </p:sp>
      <p:sp>
        <p:nvSpPr>
          <p:cNvPr id="3" name="Content Placeholder 2">
            <a:extLst>
              <a:ext uri="{FF2B5EF4-FFF2-40B4-BE49-F238E27FC236}">
                <a16:creationId xmlns:a16="http://schemas.microsoft.com/office/drawing/2014/main" id="{933D73FB-D7C8-48F8-9291-39A6491148AC}"/>
              </a:ext>
            </a:extLst>
          </p:cNvPr>
          <p:cNvSpPr>
            <a:spLocks noGrp="1"/>
          </p:cNvSpPr>
          <p:nvPr>
            <p:ph sz="quarter" idx="13"/>
          </p:nvPr>
        </p:nvSpPr>
        <p:spPr>
          <a:xfrm>
            <a:off x="252919" y="2269692"/>
            <a:ext cx="3050682" cy="3575305"/>
          </a:xfrm>
        </p:spPr>
        <p:txBody>
          <a:bodyPr>
            <a:normAutofit lnSpcReduction="10000"/>
          </a:bodyPr>
          <a:lstStyle/>
          <a:p>
            <a:r>
              <a:rPr lang="en-US" sz="4000" cap="none" dirty="0"/>
              <a:t>Click “+”and add Forms</a:t>
            </a:r>
          </a:p>
          <a:p>
            <a:pPr lvl="1"/>
            <a:r>
              <a:rPr lang="en-US" sz="3600" cap="none" dirty="0"/>
              <a:t>Use forms for grading, feedback, and scores</a:t>
            </a:r>
          </a:p>
        </p:txBody>
      </p:sp>
      <p:pic>
        <p:nvPicPr>
          <p:cNvPr id="4" name="Picture 3">
            <a:extLst>
              <a:ext uri="{FF2B5EF4-FFF2-40B4-BE49-F238E27FC236}">
                <a16:creationId xmlns:a16="http://schemas.microsoft.com/office/drawing/2014/main" id="{F2EB65E2-C10C-4375-9F35-1B5F21C09DCB}"/>
              </a:ext>
            </a:extLst>
          </p:cNvPr>
          <p:cNvPicPr>
            <a:picLocks noChangeAspect="1"/>
          </p:cNvPicPr>
          <p:nvPr/>
        </p:nvPicPr>
        <p:blipFill>
          <a:blip r:embed="rId3"/>
          <a:stretch>
            <a:fillRect/>
          </a:stretch>
        </p:blipFill>
        <p:spPr>
          <a:xfrm>
            <a:off x="4330481" y="2008908"/>
            <a:ext cx="6028600" cy="4849091"/>
          </a:xfrm>
          <a:prstGeom prst="rect">
            <a:avLst/>
          </a:prstGeom>
        </p:spPr>
      </p:pic>
      <p:pic>
        <p:nvPicPr>
          <p:cNvPr id="5" name="Picture 4">
            <a:extLst>
              <a:ext uri="{FF2B5EF4-FFF2-40B4-BE49-F238E27FC236}">
                <a16:creationId xmlns:a16="http://schemas.microsoft.com/office/drawing/2014/main" id="{F5AB71D8-C1DD-4D47-A2A5-99B4E4984FD2}"/>
              </a:ext>
            </a:extLst>
          </p:cNvPr>
          <p:cNvPicPr>
            <a:picLocks noChangeAspect="1"/>
          </p:cNvPicPr>
          <p:nvPr/>
        </p:nvPicPr>
        <p:blipFill>
          <a:blip r:embed="rId4"/>
          <a:stretch>
            <a:fillRect/>
          </a:stretch>
        </p:blipFill>
        <p:spPr>
          <a:xfrm>
            <a:off x="3795712" y="347550"/>
            <a:ext cx="7343775" cy="1552575"/>
          </a:xfrm>
          <a:prstGeom prst="rect">
            <a:avLst/>
          </a:prstGeom>
        </p:spPr>
      </p:pic>
      <p:cxnSp>
        <p:nvCxnSpPr>
          <p:cNvPr id="7" name="Straight Arrow Connector 6">
            <a:extLst>
              <a:ext uri="{FF2B5EF4-FFF2-40B4-BE49-F238E27FC236}">
                <a16:creationId xmlns:a16="http://schemas.microsoft.com/office/drawing/2014/main" id="{533080DA-CD0D-4187-A658-FCAB21D13CF2}"/>
              </a:ext>
            </a:extLst>
          </p:cNvPr>
          <p:cNvCxnSpPr/>
          <p:nvPr/>
        </p:nvCxnSpPr>
        <p:spPr>
          <a:xfrm flipH="1" flipV="1">
            <a:off x="10627360" y="1503680"/>
            <a:ext cx="904240" cy="103632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24765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315D3-8BB6-4C04-AD3E-3005C6140ADC}"/>
              </a:ext>
            </a:extLst>
          </p:cNvPr>
          <p:cNvSpPr>
            <a:spLocks noGrp="1"/>
          </p:cNvSpPr>
          <p:nvPr>
            <p:ph type="title"/>
          </p:nvPr>
        </p:nvSpPr>
        <p:spPr/>
        <p:txBody>
          <a:bodyPr/>
          <a:lstStyle/>
          <a:p>
            <a:r>
              <a:rPr lang="en-US" dirty="0"/>
              <a:t>Example of Forms</a:t>
            </a:r>
          </a:p>
        </p:txBody>
      </p:sp>
      <p:pic>
        <p:nvPicPr>
          <p:cNvPr id="4" name="Content Placeholder 3">
            <a:extLst>
              <a:ext uri="{FF2B5EF4-FFF2-40B4-BE49-F238E27FC236}">
                <a16:creationId xmlns:a16="http://schemas.microsoft.com/office/drawing/2014/main" id="{839494AD-281F-495A-B4C7-C20D3127F9F6}"/>
              </a:ext>
            </a:extLst>
          </p:cNvPr>
          <p:cNvPicPr>
            <a:picLocks noGrp="1" noChangeAspect="1"/>
          </p:cNvPicPr>
          <p:nvPr>
            <p:ph sz="quarter" idx="13"/>
          </p:nvPr>
        </p:nvPicPr>
        <p:blipFill>
          <a:blip r:embed="rId3"/>
          <a:stretch>
            <a:fillRect/>
          </a:stretch>
        </p:blipFill>
        <p:spPr>
          <a:xfrm>
            <a:off x="3615977" y="590550"/>
            <a:ext cx="7963855" cy="5566410"/>
          </a:xfrm>
          <a:prstGeom prst="rect">
            <a:avLst/>
          </a:prstGeom>
        </p:spPr>
      </p:pic>
    </p:spTree>
    <p:extLst>
      <p:ext uri="{BB962C8B-B14F-4D97-AF65-F5344CB8AC3E}">
        <p14:creationId xmlns:p14="http://schemas.microsoft.com/office/powerpoint/2010/main" val="4145243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B7438-62C7-43EF-9278-C6F578F74A92}"/>
              </a:ext>
            </a:extLst>
          </p:cNvPr>
          <p:cNvSpPr>
            <a:spLocks noGrp="1"/>
          </p:cNvSpPr>
          <p:nvPr>
            <p:ph type="title"/>
          </p:nvPr>
        </p:nvSpPr>
        <p:spPr/>
        <p:txBody>
          <a:bodyPr/>
          <a:lstStyle/>
          <a:p>
            <a:r>
              <a:rPr lang="en-US" dirty="0"/>
              <a:t>Coming soon:</a:t>
            </a:r>
            <a:br>
              <a:rPr lang="en-US" dirty="0"/>
            </a:br>
            <a:r>
              <a:rPr lang="en-US" dirty="0"/>
              <a:t>Weekly Assignment Progress</a:t>
            </a:r>
          </a:p>
        </p:txBody>
      </p:sp>
      <p:sp>
        <p:nvSpPr>
          <p:cNvPr id="3" name="Content Placeholder 2">
            <a:extLst>
              <a:ext uri="{FF2B5EF4-FFF2-40B4-BE49-F238E27FC236}">
                <a16:creationId xmlns:a16="http://schemas.microsoft.com/office/drawing/2014/main" id="{2AA454D4-0B14-457B-BEF7-A1E70DD30317}"/>
              </a:ext>
            </a:extLst>
          </p:cNvPr>
          <p:cNvSpPr>
            <a:spLocks noGrp="1"/>
          </p:cNvSpPr>
          <p:nvPr>
            <p:ph sz="quarter" idx="13"/>
          </p:nvPr>
        </p:nvSpPr>
        <p:spPr>
          <a:xfrm>
            <a:off x="3581400" y="666750"/>
            <a:ext cx="7499107" cy="4762500"/>
          </a:xfrm>
        </p:spPr>
        <p:txBody>
          <a:bodyPr/>
          <a:lstStyle/>
          <a:p>
            <a:r>
              <a:rPr lang="en-US" sz="3200" cap="none" dirty="0"/>
              <a:t>Email digest for parents and guardians</a:t>
            </a:r>
          </a:p>
          <a:p>
            <a:pPr lvl="1"/>
            <a:r>
              <a:rPr lang="en-US" sz="2800" cap="none" dirty="0"/>
              <a:t>Quick look at the previous week’s assignment progress</a:t>
            </a:r>
          </a:p>
          <a:p>
            <a:pPr lvl="1"/>
            <a:r>
              <a:rPr lang="en-US" sz="2800" cap="none" dirty="0"/>
              <a:t>Missing assignments</a:t>
            </a:r>
          </a:p>
          <a:p>
            <a:pPr lvl="1"/>
            <a:r>
              <a:rPr lang="en-US" sz="2800" cap="none" dirty="0"/>
              <a:t>Upcoming assignments</a:t>
            </a:r>
          </a:p>
          <a:p>
            <a:endParaRPr lang="en-US" dirty="0"/>
          </a:p>
        </p:txBody>
      </p:sp>
    </p:spTree>
    <p:extLst>
      <p:ext uri="{BB962C8B-B14F-4D97-AF65-F5344CB8AC3E}">
        <p14:creationId xmlns:p14="http://schemas.microsoft.com/office/powerpoint/2010/main" val="1802895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F35EA-7003-42A0-B506-3D6390CE0C22}"/>
              </a:ext>
            </a:extLst>
          </p:cNvPr>
          <p:cNvSpPr>
            <a:spLocks noGrp="1"/>
          </p:cNvSpPr>
          <p:nvPr>
            <p:ph type="title"/>
          </p:nvPr>
        </p:nvSpPr>
        <p:spPr>
          <a:xfrm>
            <a:off x="446663" y="1304458"/>
            <a:ext cx="2506087" cy="2629367"/>
          </a:xfrm>
        </p:spPr>
        <p:txBody>
          <a:bodyPr vert="horz" lIns="91440" tIns="45720" rIns="91440" bIns="45720" rtlCol="0" anchor="b">
            <a:normAutofit/>
          </a:bodyPr>
          <a:lstStyle/>
          <a:p>
            <a:pPr algn="r"/>
            <a:r>
              <a:rPr lang="en-US" dirty="0"/>
              <a:t>Example of</a:t>
            </a:r>
            <a:br>
              <a:rPr lang="en-US" dirty="0"/>
            </a:br>
            <a:r>
              <a:rPr lang="en-US" dirty="0"/>
              <a:t>Email Digest </a:t>
            </a:r>
          </a:p>
        </p:txBody>
      </p:sp>
      <p:pic>
        <p:nvPicPr>
          <p:cNvPr id="7" name="Content Placeholder 3">
            <a:extLst>
              <a:ext uri="{FF2B5EF4-FFF2-40B4-BE49-F238E27FC236}">
                <a16:creationId xmlns:a16="http://schemas.microsoft.com/office/drawing/2014/main" id="{8898ABA0-C479-4661-B2E2-880855EC9F35}"/>
              </a:ext>
            </a:extLst>
          </p:cNvPr>
          <p:cNvPicPr>
            <a:picLocks noGrp="1" noChangeAspect="1"/>
          </p:cNvPicPr>
          <p:nvPr>
            <p:ph sz="quarter" idx="13"/>
          </p:nvPr>
        </p:nvPicPr>
        <p:blipFill>
          <a:blip r:embed="rId4"/>
          <a:stretch>
            <a:fillRect/>
          </a:stretch>
        </p:blipFill>
        <p:spPr>
          <a:xfrm>
            <a:off x="4686300" y="102506"/>
            <a:ext cx="5606764" cy="6407731"/>
          </a:xfrm>
          <a:prstGeom prst="rect">
            <a:avLst/>
          </a:prstGeom>
        </p:spPr>
      </p:pic>
    </p:spTree>
    <p:extLst>
      <p:ext uri="{BB962C8B-B14F-4D97-AF65-F5344CB8AC3E}">
        <p14:creationId xmlns:p14="http://schemas.microsoft.com/office/powerpoint/2010/main" val="2184319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6B276-E69A-469C-94C4-D5938C0255A3}"/>
              </a:ext>
            </a:extLst>
          </p:cNvPr>
          <p:cNvSpPr>
            <a:spLocks noGrp="1"/>
          </p:cNvSpPr>
          <p:nvPr>
            <p:ph type="title"/>
          </p:nvPr>
        </p:nvSpPr>
        <p:spPr/>
        <p:txBody>
          <a:bodyPr/>
          <a:lstStyle/>
          <a:p>
            <a:r>
              <a:rPr lang="en-US" dirty="0"/>
              <a:t>Coming Soon:  Gradebook</a:t>
            </a:r>
          </a:p>
        </p:txBody>
      </p:sp>
      <p:sp>
        <p:nvSpPr>
          <p:cNvPr id="3" name="Content Placeholder 2">
            <a:extLst>
              <a:ext uri="{FF2B5EF4-FFF2-40B4-BE49-F238E27FC236}">
                <a16:creationId xmlns:a16="http://schemas.microsoft.com/office/drawing/2014/main" id="{120C9F4A-59BD-439D-8E1B-DE6C84F54FEC}"/>
              </a:ext>
            </a:extLst>
          </p:cNvPr>
          <p:cNvSpPr>
            <a:spLocks noGrp="1"/>
          </p:cNvSpPr>
          <p:nvPr>
            <p:ph sz="quarter" idx="13"/>
          </p:nvPr>
        </p:nvSpPr>
        <p:spPr>
          <a:xfrm>
            <a:off x="3952874" y="510822"/>
            <a:ext cx="6994282" cy="1556104"/>
          </a:xfrm>
        </p:spPr>
        <p:txBody>
          <a:bodyPr/>
          <a:lstStyle/>
          <a:p>
            <a:r>
              <a:rPr lang="en-US" dirty="0"/>
              <a:t>Assignments can be graded in Teams</a:t>
            </a:r>
          </a:p>
          <a:p>
            <a:r>
              <a:rPr lang="en-US" dirty="0"/>
              <a:t>Scores will sync in Skyward</a:t>
            </a:r>
          </a:p>
        </p:txBody>
      </p:sp>
      <p:pic>
        <p:nvPicPr>
          <p:cNvPr id="4" name="Picture 3">
            <a:extLst>
              <a:ext uri="{FF2B5EF4-FFF2-40B4-BE49-F238E27FC236}">
                <a16:creationId xmlns:a16="http://schemas.microsoft.com/office/drawing/2014/main" id="{0B402183-5539-4F4F-8A67-9DA9642D4AC9}"/>
              </a:ext>
            </a:extLst>
          </p:cNvPr>
          <p:cNvPicPr>
            <a:picLocks noChangeAspect="1"/>
          </p:cNvPicPr>
          <p:nvPr/>
        </p:nvPicPr>
        <p:blipFill>
          <a:blip r:embed="rId3"/>
          <a:stretch>
            <a:fillRect/>
          </a:stretch>
        </p:blipFill>
        <p:spPr>
          <a:xfrm>
            <a:off x="3787653" y="1890712"/>
            <a:ext cx="7324725" cy="4581525"/>
          </a:xfrm>
          <a:prstGeom prst="rect">
            <a:avLst/>
          </a:prstGeom>
        </p:spPr>
      </p:pic>
    </p:spTree>
    <p:extLst>
      <p:ext uri="{BB962C8B-B14F-4D97-AF65-F5344CB8AC3E}">
        <p14:creationId xmlns:p14="http://schemas.microsoft.com/office/powerpoint/2010/main" val="1784638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0355E-315C-4AEE-96D5-7AE6ADF8BCE4}"/>
              </a:ext>
            </a:extLst>
          </p:cNvPr>
          <p:cNvSpPr>
            <a:spLocks noGrp="1"/>
          </p:cNvSpPr>
          <p:nvPr>
            <p:ph type="title"/>
          </p:nvPr>
        </p:nvSpPr>
        <p:spPr/>
        <p:txBody>
          <a:bodyPr/>
          <a:lstStyle/>
          <a:p>
            <a:r>
              <a:rPr lang="en-US" dirty="0"/>
              <a:t>Introduction</a:t>
            </a:r>
          </a:p>
        </p:txBody>
      </p:sp>
      <p:pic>
        <p:nvPicPr>
          <p:cNvPr id="4" name="Online Media 3" title="This is Teams for Education">
            <a:hlinkClick r:id="" action="ppaction://media"/>
            <a:extLst>
              <a:ext uri="{FF2B5EF4-FFF2-40B4-BE49-F238E27FC236}">
                <a16:creationId xmlns:a16="http://schemas.microsoft.com/office/drawing/2014/main" id="{F4DEC410-A636-4906-969B-E9B8E6475DDC}"/>
              </a:ext>
            </a:extLst>
          </p:cNvPr>
          <p:cNvPicPr>
            <a:picLocks noGrp="1" noRot="1" noChangeAspect="1"/>
          </p:cNvPicPr>
          <p:nvPr>
            <p:ph idx="1"/>
            <a:videoFile r:link="rId1"/>
          </p:nvPr>
        </p:nvPicPr>
        <p:blipFill>
          <a:blip r:embed="rId4"/>
          <a:stretch>
            <a:fillRect/>
          </a:stretch>
        </p:blipFill>
        <p:spPr>
          <a:xfrm>
            <a:off x="3868738" y="1366838"/>
            <a:ext cx="7315200" cy="4114800"/>
          </a:xfrm>
          <a:prstGeom prst="rect">
            <a:avLst/>
          </a:prstGeom>
        </p:spPr>
      </p:pic>
    </p:spTree>
    <p:extLst>
      <p:ext uri="{BB962C8B-B14F-4D97-AF65-F5344CB8AC3E}">
        <p14:creationId xmlns:p14="http://schemas.microsoft.com/office/powerpoint/2010/main" val="283195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2800-0BD0-4EEA-BA9E-7E7835A85967}"/>
              </a:ext>
            </a:extLst>
          </p:cNvPr>
          <p:cNvSpPr>
            <a:spLocks noGrp="1"/>
          </p:cNvSpPr>
          <p:nvPr>
            <p:ph type="title"/>
          </p:nvPr>
        </p:nvSpPr>
        <p:spPr/>
        <p:txBody>
          <a:bodyPr/>
          <a:lstStyle/>
          <a:p>
            <a:r>
              <a:rPr lang="en-US" dirty="0"/>
              <a:t>New Look</a:t>
            </a:r>
          </a:p>
        </p:txBody>
      </p:sp>
      <p:sp>
        <p:nvSpPr>
          <p:cNvPr id="3" name="Content Placeholder 2">
            <a:extLst>
              <a:ext uri="{FF2B5EF4-FFF2-40B4-BE49-F238E27FC236}">
                <a16:creationId xmlns:a16="http://schemas.microsoft.com/office/drawing/2014/main" id="{1FF1666F-8A49-454D-B974-A8F80E73222A}"/>
              </a:ext>
            </a:extLst>
          </p:cNvPr>
          <p:cNvSpPr>
            <a:spLocks noGrp="1"/>
          </p:cNvSpPr>
          <p:nvPr>
            <p:ph idx="1"/>
          </p:nvPr>
        </p:nvSpPr>
        <p:spPr>
          <a:xfrm>
            <a:off x="3869268" y="864108"/>
            <a:ext cx="7315200" cy="1005332"/>
          </a:xfrm>
        </p:spPr>
        <p:txBody>
          <a:bodyPr>
            <a:normAutofit/>
          </a:bodyPr>
          <a:lstStyle/>
          <a:p>
            <a:r>
              <a:rPr lang="en-US" sz="2800" dirty="0"/>
              <a:t>Classes are set up as tiles in a grid</a:t>
            </a:r>
          </a:p>
        </p:txBody>
      </p:sp>
      <p:pic>
        <p:nvPicPr>
          <p:cNvPr id="4" name="Picture 3">
            <a:extLst>
              <a:ext uri="{FF2B5EF4-FFF2-40B4-BE49-F238E27FC236}">
                <a16:creationId xmlns:a16="http://schemas.microsoft.com/office/drawing/2014/main" id="{77BC5E42-E86D-4D83-A516-CCB91B7D7CC4}"/>
              </a:ext>
            </a:extLst>
          </p:cNvPr>
          <p:cNvPicPr>
            <a:picLocks noChangeAspect="1"/>
          </p:cNvPicPr>
          <p:nvPr/>
        </p:nvPicPr>
        <p:blipFill>
          <a:blip r:embed="rId3"/>
          <a:stretch>
            <a:fillRect/>
          </a:stretch>
        </p:blipFill>
        <p:spPr>
          <a:xfrm>
            <a:off x="3576320" y="1711483"/>
            <a:ext cx="8046720" cy="4402514"/>
          </a:xfrm>
          <a:prstGeom prst="rect">
            <a:avLst/>
          </a:prstGeom>
        </p:spPr>
      </p:pic>
    </p:spTree>
    <p:extLst>
      <p:ext uri="{BB962C8B-B14F-4D97-AF65-F5344CB8AC3E}">
        <p14:creationId xmlns:p14="http://schemas.microsoft.com/office/powerpoint/2010/main" val="377840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5DC4A-2FE8-40E3-85D7-C6FAFD733C3A}"/>
              </a:ext>
            </a:extLst>
          </p:cNvPr>
          <p:cNvSpPr>
            <a:spLocks noGrp="1"/>
          </p:cNvSpPr>
          <p:nvPr>
            <p:ph type="title"/>
          </p:nvPr>
        </p:nvSpPr>
        <p:spPr/>
        <p:txBody>
          <a:bodyPr/>
          <a:lstStyle/>
          <a:p>
            <a:r>
              <a:rPr lang="en-US" dirty="0"/>
              <a:t>Change to a List</a:t>
            </a:r>
          </a:p>
        </p:txBody>
      </p:sp>
      <p:pic>
        <p:nvPicPr>
          <p:cNvPr id="4" name="Content Placeholder 3">
            <a:extLst>
              <a:ext uri="{FF2B5EF4-FFF2-40B4-BE49-F238E27FC236}">
                <a16:creationId xmlns:a16="http://schemas.microsoft.com/office/drawing/2014/main" id="{942466BE-A14B-4B10-8749-19338639D5FB}"/>
              </a:ext>
            </a:extLst>
          </p:cNvPr>
          <p:cNvPicPr>
            <a:picLocks noGrp="1" noChangeAspect="1"/>
          </p:cNvPicPr>
          <p:nvPr>
            <p:ph idx="1"/>
          </p:nvPr>
        </p:nvPicPr>
        <p:blipFill>
          <a:blip r:embed="rId3"/>
          <a:stretch>
            <a:fillRect/>
          </a:stretch>
        </p:blipFill>
        <p:spPr>
          <a:xfrm>
            <a:off x="3716338" y="803659"/>
            <a:ext cx="7315200" cy="2233797"/>
          </a:xfrm>
          <a:prstGeom prst="rect">
            <a:avLst/>
          </a:prstGeom>
        </p:spPr>
      </p:pic>
      <p:cxnSp>
        <p:nvCxnSpPr>
          <p:cNvPr id="6" name="Straight Arrow Connector 5">
            <a:extLst>
              <a:ext uri="{FF2B5EF4-FFF2-40B4-BE49-F238E27FC236}">
                <a16:creationId xmlns:a16="http://schemas.microsoft.com/office/drawing/2014/main" id="{033B4B5A-B389-4DC9-B60F-84B60C11AC7B}"/>
              </a:ext>
            </a:extLst>
          </p:cNvPr>
          <p:cNvCxnSpPr/>
          <p:nvPr/>
        </p:nvCxnSpPr>
        <p:spPr>
          <a:xfrm>
            <a:off x="8463280" y="284480"/>
            <a:ext cx="995680" cy="55880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50AD7936-D595-4FCA-99E7-A8E8B9264CC7}"/>
              </a:ext>
            </a:extLst>
          </p:cNvPr>
          <p:cNvPicPr>
            <a:picLocks noChangeAspect="1"/>
          </p:cNvPicPr>
          <p:nvPr/>
        </p:nvPicPr>
        <p:blipFill>
          <a:blip r:embed="rId4"/>
          <a:stretch>
            <a:fillRect/>
          </a:stretch>
        </p:blipFill>
        <p:spPr>
          <a:xfrm>
            <a:off x="3716338" y="3154250"/>
            <a:ext cx="4365637" cy="3703750"/>
          </a:xfrm>
          <a:prstGeom prst="rect">
            <a:avLst/>
          </a:prstGeom>
        </p:spPr>
      </p:pic>
      <p:sp>
        <p:nvSpPr>
          <p:cNvPr id="8" name="TextBox 7">
            <a:extLst>
              <a:ext uri="{FF2B5EF4-FFF2-40B4-BE49-F238E27FC236}">
                <a16:creationId xmlns:a16="http://schemas.microsoft.com/office/drawing/2014/main" id="{3A0AC9B7-4097-479B-952B-83F06712B0A5}"/>
              </a:ext>
            </a:extLst>
          </p:cNvPr>
          <p:cNvSpPr txBox="1"/>
          <p:nvPr/>
        </p:nvSpPr>
        <p:spPr>
          <a:xfrm>
            <a:off x="8081976" y="3352800"/>
            <a:ext cx="3719500"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t>Click the three dots at the top of the Teams page</a:t>
            </a:r>
          </a:p>
          <a:p>
            <a:pPr marL="285750" indent="-285750">
              <a:buFont typeface="Arial" panose="020B0604020202020204" pitchFamily="34" charset="0"/>
              <a:buChar char="•"/>
            </a:pPr>
            <a:r>
              <a:rPr lang="en-US" sz="2800" dirty="0"/>
              <a:t>Choose “Switch view”</a:t>
            </a:r>
          </a:p>
          <a:p>
            <a:pPr marL="285750" indent="-285750">
              <a:buFont typeface="Arial" panose="020B0604020202020204" pitchFamily="34" charset="0"/>
              <a:buChar char="•"/>
            </a:pPr>
            <a:r>
              <a:rPr lang="en-US" sz="2800" dirty="0"/>
              <a:t>Select  “List”</a:t>
            </a:r>
          </a:p>
        </p:txBody>
      </p:sp>
    </p:spTree>
    <p:extLst>
      <p:ext uri="{BB962C8B-B14F-4D97-AF65-F5344CB8AC3E}">
        <p14:creationId xmlns:p14="http://schemas.microsoft.com/office/powerpoint/2010/main" val="234862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83B70-A5B5-4B2E-8AE9-55FF8BEA290F}"/>
              </a:ext>
            </a:extLst>
          </p:cNvPr>
          <p:cNvSpPr>
            <a:spLocks noGrp="1"/>
          </p:cNvSpPr>
          <p:nvPr>
            <p:ph type="title"/>
          </p:nvPr>
        </p:nvSpPr>
        <p:spPr/>
        <p:txBody>
          <a:bodyPr/>
          <a:lstStyle/>
          <a:p>
            <a:r>
              <a:rPr lang="en-US" dirty="0"/>
              <a:t>Changing the Name of Your Class</a:t>
            </a:r>
          </a:p>
        </p:txBody>
      </p:sp>
      <p:sp>
        <p:nvSpPr>
          <p:cNvPr id="3" name="Content Placeholder 2">
            <a:extLst>
              <a:ext uri="{FF2B5EF4-FFF2-40B4-BE49-F238E27FC236}">
                <a16:creationId xmlns:a16="http://schemas.microsoft.com/office/drawing/2014/main" id="{DCECCEA8-186C-4F4B-84B2-A4EB0B687CC9}"/>
              </a:ext>
            </a:extLst>
          </p:cNvPr>
          <p:cNvSpPr>
            <a:spLocks noGrp="1"/>
          </p:cNvSpPr>
          <p:nvPr>
            <p:ph idx="1"/>
          </p:nvPr>
        </p:nvSpPr>
        <p:spPr>
          <a:xfrm>
            <a:off x="3552825" y="864108"/>
            <a:ext cx="7631643" cy="1221867"/>
          </a:xfrm>
        </p:spPr>
        <p:txBody>
          <a:bodyPr>
            <a:normAutofit lnSpcReduction="10000"/>
          </a:bodyPr>
          <a:lstStyle/>
          <a:p>
            <a:r>
              <a:rPr lang="en-US" sz="2800" dirty="0"/>
              <a:t>If you teach multiple classes with the same name</a:t>
            </a:r>
          </a:p>
          <a:p>
            <a:pPr lvl="1"/>
            <a:r>
              <a:rPr lang="en-US" sz="2400" dirty="0"/>
              <a:t>Change the class name or add the term and hour</a:t>
            </a:r>
          </a:p>
          <a:p>
            <a:pPr lvl="1"/>
            <a:r>
              <a:rPr lang="en-US" sz="2400" dirty="0"/>
              <a:t>Choose an icon to differentiate your classes</a:t>
            </a:r>
          </a:p>
        </p:txBody>
      </p:sp>
      <p:pic>
        <p:nvPicPr>
          <p:cNvPr id="4" name="Picture 3">
            <a:extLst>
              <a:ext uri="{FF2B5EF4-FFF2-40B4-BE49-F238E27FC236}">
                <a16:creationId xmlns:a16="http://schemas.microsoft.com/office/drawing/2014/main" id="{9FD0B4AC-A2F5-4BBE-86E3-56B32F094F31}"/>
              </a:ext>
            </a:extLst>
          </p:cNvPr>
          <p:cNvPicPr>
            <a:picLocks noChangeAspect="1"/>
          </p:cNvPicPr>
          <p:nvPr/>
        </p:nvPicPr>
        <p:blipFill>
          <a:blip r:embed="rId3"/>
          <a:stretch>
            <a:fillRect/>
          </a:stretch>
        </p:blipFill>
        <p:spPr>
          <a:xfrm>
            <a:off x="4561839" y="2134982"/>
            <a:ext cx="5599511" cy="4723017"/>
          </a:xfrm>
          <a:prstGeom prst="rect">
            <a:avLst/>
          </a:prstGeom>
        </p:spPr>
      </p:pic>
      <p:cxnSp>
        <p:nvCxnSpPr>
          <p:cNvPr id="6" name="Straight Arrow Connector 5">
            <a:extLst>
              <a:ext uri="{FF2B5EF4-FFF2-40B4-BE49-F238E27FC236}">
                <a16:creationId xmlns:a16="http://schemas.microsoft.com/office/drawing/2014/main" id="{629A4053-471C-4682-84B1-AD4B6E9B3D1B}"/>
              </a:ext>
            </a:extLst>
          </p:cNvPr>
          <p:cNvCxnSpPr/>
          <p:nvPr/>
        </p:nvCxnSpPr>
        <p:spPr>
          <a:xfrm>
            <a:off x="6593840" y="2418080"/>
            <a:ext cx="1056640" cy="133096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9C34EFB0-3311-46D2-BDF0-7B7BCFB44F3F}"/>
                  </a:ext>
                </a:extLst>
              </p14:cNvPr>
              <p14:cNvContentPartPr/>
              <p14:nvPr/>
            </p14:nvContentPartPr>
            <p14:xfrm>
              <a:off x="7587840" y="5414480"/>
              <a:ext cx="1425960" cy="346680"/>
            </p14:xfrm>
          </p:contentPart>
        </mc:Choice>
        <mc:Fallback xmlns="">
          <p:pic>
            <p:nvPicPr>
              <p:cNvPr id="7" name="Ink 6">
                <a:extLst>
                  <a:ext uri="{FF2B5EF4-FFF2-40B4-BE49-F238E27FC236}">
                    <a16:creationId xmlns:a16="http://schemas.microsoft.com/office/drawing/2014/main" id="{9C34EFB0-3311-46D2-BDF0-7B7BCFB44F3F}"/>
                  </a:ext>
                </a:extLst>
              </p:cNvPr>
              <p:cNvPicPr/>
              <p:nvPr/>
            </p:nvPicPr>
            <p:blipFill>
              <a:blip r:embed="rId5"/>
              <a:stretch>
                <a:fillRect/>
              </a:stretch>
            </p:blipFill>
            <p:spPr>
              <a:xfrm>
                <a:off x="7579200" y="5405480"/>
                <a:ext cx="144360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E8012010-1592-4F95-A819-16F8A97C4CF8}"/>
                  </a:ext>
                </a:extLst>
              </p14:cNvPr>
              <p14:cNvContentPartPr/>
              <p14:nvPr/>
            </p14:nvContentPartPr>
            <p14:xfrm>
              <a:off x="7873275" y="2419020"/>
              <a:ext cx="4320" cy="360"/>
            </p14:xfrm>
          </p:contentPart>
        </mc:Choice>
        <mc:Fallback xmlns="">
          <p:pic>
            <p:nvPicPr>
              <p:cNvPr id="8" name="Ink 7">
                <a:extLst>
                  <a:ext uri="{FF2B5EF4-FFF2-40B4-BE49-F238E27FC236}">
                    <a16:creationId xmlns:a16="http://schemas.microsoft.com/office/drawing/2014/main" id="{E8012010-1592-4F95-A819-16F8A97C4CF8}"/>
                  </a:ext>
                </a:extLst>
              </p:cNvPr>
              <p:cNvPicPr/>
              <p:nvPr/>
            </p:nvPicPr>
            <p:blipFill>
              <a:blip r:embed="rId7"/>
              <a:stretch>
                <a:fillRect/>
              </a:stretch>
            </p:blipFill>
            <p:spPr>
              <a:xfrm>
                <a:off x="7864275" y="2410020"/>
                <a:ext cx="21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ACE9DABD-D7AB-47C9-9332-EA3EB1151B77}"/>
                  </a:ext>
                </a:extLst>
              </p14:cNvPr>
              <p14:cNvContentPartPr/>
              <p14:nvPr/>
            </p14:nvContentPartPr>
            <p14:xfrm>
              <a:off x="7343355" y="2295180"/>
              <a:ext cx="360" cy="360"/>
            </p14:xfrm>
          </p:contentPart>
        </mc:Choice>
        <mc:Fallback xmlns="">
          <p:pic>
            <p:nvPicPr>
              <p:cNvPr id="9" name="Ink 8">
                <a:extLst>
                  <a:ext uri="{FF2B5EF4-FFF2-40B4-BE49-F238E27FC236}">
                    <a16:creationId xmlns:a16="http://schemas.microsoft.com/office/drawing/2014/main" id="{ACE9DABD-D7AB-47C9-9332-EA3EB1151B77}"/>
                  </a:ext>
                </a:extLst>
              </p:cNvPr>
              <p:cNvPicPr/>
              <p:nvPr/>
            </p:nvPicPr>
            <p:blipFill>
              <a:blip r:embed="rId7"/>
              <a:stretch>
                <a:fillRect/>
              </a:stretch>
            </p:blipFill>
            <p:spPr>
              <a:xfrm>
                <a:off x="7334715" y="22865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Ink 13">
                <a:extLst>
                  <a:ext uri="{FF2B5EF4-FFF2-40B4-BE49-F238E27FC236}">
                    <a16:creationId xmlns:a16="http://schemas.microsoft.com/office/drawing/2014/main" id="{6220171C-86B9-4EC6-BE6D-7F68B936B21F}"/>
                  </a:ext>
                </a:extLst>
              </p14:cNvPr>
              <p14:cNvContentPartPr/>
              <p14:nvPr/>
            </p14:nvContentPartPr>
            <p14:xfrm>
              <a:off x="4800315" y="5686020"/>
              <a:ext cx="9720" cy="360"/>
            </p14:xfrm>
          </p:contentPart>
        </mc:Choice>
        <mc:Fallback xmlns="">
          <p:pic>
            <p:nvPicPr>
              <p:cNvPr id="14" name="Ink 13">
                <a:extLst>
                  <a:ext uri="{FF2B5EF4-FFF2-40B4-BE49-F238E27FC236}">
                    <a16:creationId xmlns:a16="http://schemas.microsoft.com/office/drawing/2014/main" id="{6220171C-86B9-4EC6-BE6D-7F68B936B21F}"/>
                  </a:ext>
                </a:extLst>
              </p:cNvPr>
              <p:cNvPicPr/>
              <p:nvPr/>
            </p:nvPicPr>
            <p:blipFill>
              <a:blip r:embed="rId10"/>
              <a:stretch>
                <a:fillRect/>
              </a:stretch>
            </p:blipFill>
            <p:spPr>
              <a:xfrm>
                <a:off x="4791315" y="5677020"/>
                <a:ext cx="273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B60CBD43-3FED-4F23-A7B5-8845C2D4C322}"/>
                  </a:ext>
                </a:extLst>
              </p14:cNvPr>
              <p14:cNvContentPartPr/>
              <p14:nvPr/>
            </p14:nvContentPartPr>
            <p14:xfrm>
              <a:off x="6228795" y="5162220"/>
              <a:ext cx="29160" cy="360"/>
            </p14:xfrm>
          </p:contentPart>
        </mc:Choice>
        <mc:Fallback xmlns="">
          <p:pic>
            <p:nvPicPr>
              <p:cNvPr id="15" name="Ink 14">
                <a:extLst>
                  <a:ext uri="{FF2B5EF4-FFF2-40B4-BE49-F238E27FC236}">
                    <a16:creationId xmlns:a16="http://schemas.microsoft.com/office/drawing/2014/main" id="{B60CBD43-3FED-4F23-A7B5-8845C2D4C322}"/>
                  </a:ext>
                </a:extLst>
              </p:cNvPr>
              <p:cNvPicPr/>
              <p:nvPr/>
            </p:nvPicPr>
            <p:blipFill>
              <a:blip r:embed="rId12"/>
              <a:stretch>
                <a:fillRect/>
              </a:stretch>
            </p:blipFill>
            <p:spPr>
              <a:xfrm>
                <a:off x="6220155" y="5153220"/>
                <a:ext cx="46800" cy="18000"/>
              </a:xfrm>
              <a:prstGeom prst="rect">
                <a:avLst/>
              </a:prstGeom>
            </p:spPr>
          </p:pic>
        </mc:Fallback>
      </mc:AlternateContent>
    </p:spTree>
    <p:extLst>
      <p:ext uri="{BB962C8B-B14F-4D97-AF65-F5344CB8AC3E}">
        <p14:creationId xmlns:p14="http://schemas.microsoft.com/office/powerpoint/2010/main" val="919106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DB2AF-C122-4507-B750-E1DC86E53D34}"/>
              </a:ext>
            </a:extLst>
          </p:cNvPr>
          <p:cNvSpPr>
            <a:spLocks noGrp="1"/>
          </p:cNvSpPr>
          <p:nvPr>
            <p:ph type="title"/>
          </p:nvPr>
        </p:nvSpPr>
        <p:spPr/>
        <p:txBody>
          <a:bodyPr/>
          <a:lstStyle/>
          <a:p>
            <a:r>
              <a:rPr lang="en-US" dirty="0"/>
              <a:t>Changing Team Name and Adding an Icon</a:t>
            </a:r>
          </a:p>
        </p:txBody>
      </p:sp>
      <p:pic>
        <p:nvPicPr>
          <p:cNvPr id="4" name="Content Placeholder 3">
            <a:extLst>
              <a:ext uri="{FF2B5EF4-FFF2-40B4-BE49-F238E27FC236}">
                <a16:creationId xmlns:a16="http://schemas.microsoft.com/office/drawing/2014/main" id="{A36FC167-F565-4844-95F0-070EA27D9684}"/>
              </a:ext>
            </a:extLst>
          </p:cNvPr>
          <p:cNvPicPr>
            <a:picLocks noGrp="1" noChangeAspect="1"/>
          </p:cNvPicPr>
          <p:nvPr>
            <p:ph idx="1"/>
          </p:nvPr>
        </p:nvPicPr>
        <p:blipFill>
          <a:blip r:embed="rId3"/>
          <a:stretch>
            <a:fillRect/>
          </a:stretch>
        </p:blipFill>
        <p:spPr>
          <a:xfrm>
            <a:off x="3688080" y="522636"/>
            <a:ext cx="6877933" cy="5624799"/>
          </a:xfrm>
          <a:prstGeom prst="rect">
            <a:avLst/>
          </a:prstGeom>
        </p:spPr>
      </p:pic>
    </p:spTree>
    <p:extLst>
      <p:ext uri="{BB962C8B-B14F-4D97-AF65-F5344CB8AC3E}">
        <p14:creationId xmlns:p14="http://schemas.microsoft.com/office/powerpoint/2010/main" val="758555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4C9EC-8737-4C38-8D7A-8A887EBEF7C4}"/>
              </a:ext>
            </a:extLst>
          </p:cNvPr>
          <p:cNvSpPr>
            <a:spLocks noGrp="1"/>
          </p:cNvSpPr>
          <p:nvPr>
            <p:ph type="title"/>
          </p:nvPr>
        </p:nvSpPr>
        <p:spPr/>
        <p:txBody>
          <a:bodyPr/>
          <a:lstStyle/>
          <a:p>
            <a:r>
              <a:rPr lang="en-US" dirty="0"/>
              <a:t>Add a Student or Teacher</a:t>
            </a:r>
          </a:p>
        </p:txBody>
      </p:sp>
      <p:pic>
        <p:nvPicPr>
          <p:cNvPr id="4" name="Content Placeholder 3">
            <a:extLst>
              <a:ext uri="{FF2B5EF4-FFF2-40B4-BE49-F238E27FC236}">
                <a16:creationId xmlns:a16="http://schemas.microsoft.com/office/drawing/2014/main" id="{3BAACA11-FD6F-4448-B248-AD1FD48CCBC5}"/>
              </a:ext>
            </a:extLst>
          </p:cNvPr>
          <p:cNvPicPr>
            <a:picLocks noGrp="1" noChangeAspect="1"/>
          </p:cNvPicPr>
          <p:nvPr>
            <p:ph idx="1"/>
          </p:nvPr>
        </p:nvPicPr>
        <p:blipFill>
          <a:blip r:embed="rId3"/>
          <a:stretch>
            <a:fillRect/>
          </a:stretch>
        </p:blipFill>
        <p:spPr>
          <a:xfrm>
            <a:off x="3909475" y="1624588"/>
            <a:ext cx="5329776" cy="4495504"/>
          </a:xfrm>
          <a:prstGeom prst="rect">
            <a:avLst/>
          </a:prstGeom>
        </p:spPr>
      </p:pic>
      <p:cxnSp>
        <p:nvCxnSpPr>
          <p:cNvPr id="6" name="Straight Arrow Connector 5">
            <a:extLst>
              <a:ext uri="{FF2B5EF4-FFF2-40B4-BE49-F238E27FC236}">
                <a16:creationId xmlns:a16="http://schemas.microsoft.com/office/drawing/2014/main" id="{11B8B2D0-74EE-48AC-9F85-2928BD9552B6}"/>
              </a:ext>
            </a:extLst>
          </p:cNvPr>
          <p:cNvCxnSpPr/>
          <p:nvPr/>
        </p:nvCxnSpPr>
        <p:spPr>
          <a:xfrm>
            <a:off x="6234003" y="2028980"/>
            <a:ext cx="680720" cy="120904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E7285C2E-D6A2-41EF-A38A-8178645578E4}"/>
                  </a:ext>
                </a:extLst>
              </p14:cNvPr>
              <p14:cNvContentPartPr/>
              <p14:nvPr/>
            </p14:nvContentPartPr>
            <p14:xfrm>
              <a:off x="6713325" y="4089376"/>
              <a:ext cx="1479240" cy="393120"/>
            </p14:xfrm>
          </p:contentPart>
        </mc:Choice>
        <mc:Fallback xmlns="">
          <p:pic>
            <p:nvPicPr>
              <p:cNvPr id="7" name="Ink 6">
                <a:extLst>
                  <a:ext uri="{FF2B5EF4-FFF2-40B4-BE49-F238E27FC236}">
                    <a16:creationId xmlns:a16="http://schemas.microsoft.com/office/drawing/2014/main" id="{E7285C2E-D6A2-41EF-A38A-8178645578E4}"/>
                  </a:ext>
                </a:extLst>
              </p:cNvPr>
              <p:cNvPicPr/>
              <p:nvPr/>
            </p:nvPicPr>
            <p:blipFill>
              <a:blip r:embed="rId5"/>
              <a:stretch>
                <a:fillRect/>
              </a:stretch>
            </p:blipFill>
            <p:spPr>
              <a:xfrm>
                <a:off x="6704325" y="4080376"/>
                <a:ext cx="149688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BD106047-7B0C-4576-8142-496ABF7D58A6}"/>
                  </a:ext>
                </a:extLst>
              </p14:cNvPr>
              <p14:cNvContentPartPr/>
              <p14:nvPr/>
            </p14:nvContentPartPr>
            <p14:xfrm>
              <a:off x="1176915" y="3723660"/>
              <a:ext cx="4320" cy="360"/>
            </p14:xfrm>
          </p:contentPart>
        </mc:Choice>
        <mc:Fallback xmlns="">
          <p:pic>
            <p:nvPicPr>
              <p:cNvPr id="8" name="Ink 7">
                <a:extLst>
                  <a:ext uri="{FF2B5EF4-FFF2-40B4-BE49-F238E27FC236}">
                    <a16:creationId xmlns:a16="http://schemas.microsoft.com/office/drawing/2014/main" id="{BD106047-7B0C-4576-8142-496ABF7D58A6}"/>
                  </a:ext>
                </a:extLst>
              </p:cNvPr>
              <p:cNvPicPr/>
              <p:nvPr/>
            </p:nvPicPr>
            <p:blipFill>
              <a:blip r:embed="rId7"/>
              <a:stretch>
                <a:fillRect/>
              </a:stretch>
            </p:blipFill>
            <p:spPr>
              <a:xfrm>
                <a:off x="1168275" y="3714660"/>
                <a:ext cx="21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0A919135-C8E3-4E84-B3BE-1E906CB59FF5}"/>
                  </a:ext>
                </a:extLst>
              </p14:cNvPr>
              <p14:cNvContentPartPr/>
              <p14:nvPr/>
            </p14:nvContentPartPr>
            <p14:xfrm>
              <a:off x="1076115" y="3733380"/>
              <a:ext cx="360" cy="360"/>
            </p14:xfrm>
          </p:contentPart>
        </mc:Choice>
        <mc:Fallback xmlns="">
          <p:pic>
            <p:nvPicPr>
              <p:cNvPr id="11" name="Ink 10">
                <a:extLst>
                  <a:ext uri="{FF2B5EF4-FFF2-40B4-BE49-F238E27FC236}">
                    <a16:creationId xmlns:a16="http://schemas.microsoft.com/office/drawing/2014/main" id="{0A919135-C8E3-4E84-B3BE-1E906CB59FF5}"/>
                  </a:ext>
                </a:extLst>
              </p:cNvPr>
              <p:cNvPicPr/>
              <p:nvPr/>
            </p:nvPicPr>
            <p:blipFill>
              <a:blip r:embed="rId9"/>
              <a:stretch>
                <a:fillRect/>
              </a:stretch>
            </p:blipFill>
            <p:spPr>
              <a:xfrm>
                <a:off x="1067475" y="37243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219352F8-FC91-413D-8A39-E5454ABEC0A8}"/>
                  </a:ext>
                </a:extLst>
              </p14:cNvPr>
              <p14:cNvContentPartPr/>
              <p14:nvPr/>
            </p14:nvContentPartPr>
            <p14:xfrm>
              <a:off x="1113915" y="3676140"/>
              <a:ext cx="11880" cy="13680"/>
            </p14:xfrm>
          </p:contentPart>
        </mc:Choice>
        <mc:Fallback xmlns="">
          <p:pic>
            <p:nvPicPr>
              <p:cNvPr id="12" name="Ink 11">
                <a:extLst>
                  <a:ext uri="{FF2B5EF4-FFF2-40B4-BE49-F238E27FC236}">
                    <a16:creationId xmlns:a16="http://schemas.microsoft.com/office/drawing/2014/main" id="{219352F8-FC91-413D-8A39-E5454ABEC0A8}"/>
                  </a:ext>
                </a:extLst>
              </p:cNvPr>
              <p:cNvPicPr/>
              <p:nvPr/>
            </p:nvPicPr>
            <p:blipFill>
              <a:blip r:embed="rId11"/>
              <a:stretch>
                <a:fillRect/>
              </a:stretch>
            </p:blipFill>
            <p:spPr>
              <a:xfrm>
                <a:off x="1105275" y="3667140"/>
                <a:ext cx="295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E72132A0-89BB-42CB-92F1-FDF31592CDA7}"/>
                  </a:ext>
                </a:extLst>
              </p14:cNvPr>
              <p14:cNvContentPartPr/>
              <p14:nvPr/>
            </p14:nvContentPartPr>
            <p14:xfrm>
              <a:off x="819075" y="3238020"/>
              <a:ext cx="360" cy="360"/>
            </p14:xfrm>
          </p:contentPart>
        </mc:Choice>
        <mc:Fallback xmlns="">
          <p:pic>
            <p:nvPicPr>
              <p:cNvPr id="15" name="Ink 14">
                <a:extLst>
                  <a:ext uri="{FF2B5EF4-FFF2-40B4-BE49-F238E27FC236}">
                    <a16:creationId xmlns:a16="http://schemas.microsoft.com/office/drawing/2014/main" id="{E72132A0-89BB-42CB-92F1-FDF31592CDA7}"/>
                  </a:ext>
                </a:extLst>
              </p:cNvPr>
              <p:cNvPicPr/>
              <p:nvPr/>
            </p:nvPicPr>
            <p:blipFill>
              <a:blip r:embed="rId9"/>
              <a:stretch>
                <a:fillRect/>
              </a:stretch>
            </p:blipFill>
            <p:spPr>
              <a:xfrm>
                <a:off x="810075" y="3229380"/>
                <a:ext cx="18000" cy="18000"/>
              </a:xfrm>
              <a:prstGeom prst="rect">
                <a:avLst/>
              </a:prstGeom>
            </p:spPr>
          </p:pic>
        </mc:Fallback>
      </mc:AlternateContent>
      <p:sp>
        <p:nvSpPr>
          <p:cNvPr id="16" name="TextBox 15">
            <a:extLst>
              <a:ext uri="{FF2B5EF4-FFF2-40B4-BE49-F238E27FC236}">
                <a16:creationId xmlns:a16="http://schemas.microsoft.com/office/drawing/2014/main" id="{EAEA2F6F-7714-4379-B5F5-45203BA4C65D}"/>
              </a:ext>
            </a:extLst>
          </p:cNvPr>
          <p:cNvSpPr txBox="1"/>
          <p:nvPr/>
        </p:nvSpPr>
        <p:spPr>
          <a:xfrm>
            <a:off x="3695700" y="754505"/>
            <a:ext cx="6665931" cy="954107"/>
          </a:xfrm>
          <a:prstGeom prst="rect">
            <a:avLst/>
          </a:prstGeom>
          <a:noFill/>
        </p:spPr>
        <p:txBody>
          <a:bodyPr wrap="square" rtlCol="0">
            <a:spAutoFit/>
          </a:bodyPr>
          <a:lstStyle/>
          <a:p>
            <a:pPr algn="ctr"/>
            <a:r>
              <a:rPr lang="en-US" sz="2800" dirty="0"/>
              <a:t>New Student, Co-Teacher, or Special Ed Teacher Can Be Added</a:t>
            </a:r>
          </a:p>
        </p:txBody>
      </p:sp>
    </p:spTree>
    <p:extLst>
      <p:ext uri="{BB962C8B-B14F-4D97-AF65-F5344CB8AC3E}">
        <p14:creationId xmlns:p14="http://schemas.microsoft.com/office/powerpoint/2010/main" val="2035320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02B2D-34CD-442E-AFA2-D7D933BF2AD3}"/>
              </a:ext>
            </a:extLst>
          </p:cNvPr>
          <p:cNvSpPr>
            <a:spLocks noGrp="1"/>
          </p:cNvSpPr>
          <p:nvPr>
            <p:ph type="title"/>
          </p:nvPr>
        </p:nvSpPr>
        <p:spPr/>
        <p:txBody>
          <a:bodyPr/>
          <a:lstStyle/>
          <a:p>
            <a:r>
              <a:rPr lang="en-US" dirty="0"/>
              <a:t>Type in name  and Teams will find them</a:t>
            </a:r>
          </a:p>
        </p:txBody>
      </p:sp>
      <p:pic>
        <p:nvPicPr>
          <p:cNvPr id="4" name="Content Placeholder 3">
            <a:extLst>
              <a:ext uri="{FF2B5EF4-FFF2-40B4-BE49-F238E27FC236}">
                <a16:creationId xmlns:a16="http://schemas.microsoft.com/office/drawing/2014/main" id="{70BD1301-F500-4096-8B7D-12E88ABB4ADF}"/>
              </a:ext>
            </a:extLst>
          </p:cNvPr>
          <p:cNvPicPr>
            <a:picLocks noGrp="1" noChangeAspect="1"/>
          </p:cNvPicPr>
          <p:nvPr>
            <p:ph idx="1"/>
          </p:nvPr>
        </p:nvPicPr>
        <p:blipFill>
          <a:blip r:embed="rId3"/>
          <a:stretch>
            <a:fillRect/>
          </a:stretch>
        </p:blipFill>
        <p:spPr>
          <a:xfrm>
            <a:off x="4046416" y="863600"/>
            <a:ext cx="6959844" cy="5121275"/>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5D6F5DAA-49DC-4599-9703-680C958A30E8}"/>
                  </a:ext>
                </a:extLst>
              </p14:cNvPr>
              <p14:cNvContentPartPr/>
              <p14:nvPr/>
            </p14:nvContentPartPr>
            <p14:xfrm>
              <a:off x="5242080" y="1614360"/>
              <a:ext cx="935640" cy="429480"/>
            </p14:xfrm>
          </p:contentPart>
        </mc:Choice>
        <mc:Fallback>
          <p:pic>
            <p:nvPicPr>
              <p:cNvPr id="3" name="Ink 2">
                <a:extLst>
                  <a:ext uri="{FF2B5EF4-FFF2-40B4-BE49-F238E27FC236}">
                    <a16:creationId xmlns:a16="http://schemas.microsoft.com/office/drawing/2014/main" id="{5D6F5DAA-49DC-4599-9703-680C958A30E8}"/>
                  </a:ext>
                </a:extLst>
              </p:cNvPr>
              <p:cNvPicPr/>
              <p:nvPr/>
            </p:nvPicPr>
            <p:blipFill>
              <a:blip r:embed="rId5"/>
              <a:stretch>
                <a:fillRect/>
              </a:stretch>
            </p:blipFill>
            <p:spPr>
              <a:xfrm>
                <a:off x="5233440" y="1605360"/>
                <a:ext cx="953280" cy="447120"/>
              </a:xfrm>
              <a:prstGeom prst="rect">
                <a:avLst/>
              </a:prstGeom>
            </p:spPr>
          </p:pic>
        </mc:Fallback>
      </mc:AlternateContent>
    </p:spTree>
    <p:extLst>
      <p:ext uri="{BB962C8B-B14F-4D97-AF65-F5344CB8AC3E}">
        <p14:creationId xmlns:p14="http://schemas.microsoft.com/office/powerpoint/2010/main" val="2013350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4E39F-8311-4460-93E2-A761004415E3}"/>
              </a:ext>
            </a:extLst>
          </p:cNvPr>
          <p:cNvSpPr>
            <a:spLocks noGrp="1"/>
          </p:cNvSpPr>
          <p:nvPr>
            <p:ph type="title"/>
          </p:nvPr>
        </p:nvSpPr>
        <p:spPr/>
        <p:txBody>
          <a:bodyPr/>
          <a:lstStyle/>
          <a:p>
            <a:r>
              <a:rPr lang="en-US" dirty="0"/>
              <a:t>Add Assignment</a:t>
            </a:r>
          </a:p>
        </p:txBody>
      </p:sp>
      <p:sp>
        <p:nvSpPr>
          <p:cNvPr id="3" name="Content Placeholder 2">
            <a:extLst>
              <a:ext uri="{FF2B5EF4-FFF2-40B4-BE49-F238E27FC236}">
                <a16:creationId xmlns:a16="http://schemas.microsoft.com/office/drawing/2014/main" id="{5339B820-2AB8-4C3A-AFA8-C07F71EA96D9}"/>
              </a:ext>
            </a:extLst>
          </p:cNvPr>
          <p:cNvSpPr>
            <a:spLocks noGrp="1"/>
          </p:cNvSpPr>
          <p:nvPr>
            <p:ph idx="1"/>
          </p:nvPr>
        </p:nvSpPr>
        <p:spPr>
          <a:xfrm>
            <a:off x="3869268" y="864108"/>
            <a:ext cx="7315200" cy="1696212"/>
          </a:xfrm>
        </p:spPr>
        <p:txBody>
          <a:bodyPr>
            <a:normAutofit/>
          </a:bodyPr>
          <a:lstStyle/>
          <a:p>
            <a:r>
              <a:rPr lang="en-US" sz="3200" dirty="0"/>
              <a:t>Add assignments by clicking “Create.”</a:t>
            </a:r>
          </a:p>
          <a:p>
            <a:r>
              <a:rPr lang="en-US" sz="3200" dirty="0"/>
              <a:t>You can add a quiz or assignment.</a:t>
            </a:r>
          </a:p>
        </p:txBody>
      </p:sp>
      <p:pic>
        <p:nvPicPr>
          <p:cNvPr id="4" name="Picture 3">
            <a:extLst>
              <a:ext uri="{FF2B5EF4-FFF2-40B4-BE49-F238E27FC236}">
                <a16:creationId xmlns:a16="http://schemas.microsoft.com/office/drawing/2014/main" id="{D32B14BC-2743-4A3D-A91A-08FBB86267DC}"/>
              </a:ext>
            </a:extLst>
          </p:cNvPr>
          <p:cNvPicPr>
            <a:picLocks noChangeAspect="1"/>
          </p:cNvPicPr>
          <p:nvPr/>
        </p:nvPicPr>
        <p:blipFill>
          <a:blip r:embed="rId3"/>
          <a:stretch>
            <a:fillRect/>
          </a:stretch>
        </p:blipFill>
        <p:spPr>
          <a:xfrm>
            <a:off x="3510207" y="2358945"/>
            <a:ext cx="8428874" cy="3877472"/>
          </a:xfrm>
          <a:prstGeom prst="rect">
            <a:avLst/>
          </a:prstGeom>
        </p:spPr>
      </p:pic>
    </p:spTree>
    <p:extLst>
      <p:ext uri="{BB962C8B-B14F-4D97-AF65-F5344CB8AC3E}">
        <p14:creationId xmlns:p14="http://schemas.microsoft.com/office/powerpoint/2010/main" val="490786221"/>
      </p:ext>
    </p:extLst>
  </p:cSld>
  <p:clrMapOvr>
    <a:masterClrMapping/>
  </p:clrMapOvr>
</p:sld>
</file>

<file path=ppt/theme/theme1.xml><?xml version="1.0" encoding="utf-8"?>
<a:theme xmlns:a="http://schemas.openxmlformats.org/drawingml/2006/main" name="Fram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796</Words>
  <Application>Microsoft Office PowerPoint</Application>
  <PresentationFormat>Widescreen</PresentationFormat>
  <Paragraphs>69</Paragraphs>
  <Slides>17</Slides>
  <Notes>16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Corbel</vt:lpstr>
      <vt:lpstr>Wingdings 2</vt:lpstr>
      <vt:lpstr>Frame</vt:lpstr>
      <vt:lpstr>2019 Review and Updates to Microsoft Teams</vt:lpstr>
      <vt:lpstr>Introduction</vt:lpstr>
      <vt:lpstr>New Look</vt:lpstr>
      <vt:lpstr>Change to a List</vt:lpstr>
      <vt:lpstr>Changing the Name of Your Class</vt:lpstr>
      <vt:lpstr>Changing Team Name and Adding an Icon</vt:lpstr>
      <vt:lpstr>Add a Student or Teacher</vt:lpstr>
      <vt:lpstr>Type in name  and Teams will find them</vt:lpstr>
      <vt:lpstr>Add Assignment</vt:lpstr>
      <vt:lpstr>Reuse assignments from an archived class</vt:lpstr>
      <vt:lpstr>Send Message, Files, and Links to Your Class</vt:lpstr>
      <vt:lpstr>Add Favorite Apps and Files as a Tab</vt:lpstr>
      <vt:lpstr>Forms</vt:lpstr>
      <vt:lpstr>Example of Forms</vt:lpstr>
      <vt:lpstr>Coming soon: Weekly Assignment Progress</vt:lpstr>
      <vt:lpstr>Example of Email Digest </vt:lpstr>
      <vt:lpstr>Coming Soon:  Gradebook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Review and Updates to Microsoft Teams</dc:title>
  <dc:creator>Siolka Marcy</dc:creator>
  <cp:lastModifiedBy>Siolka Marcy</cp:lastModifiedBy>
  <cp:revision>1</cp:revision>
  <dcterms:created xsi:type="dcterms:W3CDTF">2019-08-24T21:00:09Z</dcterms:created>
  <dcterms:modified xsi:type="dcterms:W3CDTF">2019-08-27T01:48:57Z</dcterms:modified>
</cp:coreProperties>
</file>